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Robo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EL CHATRO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RobotoLight-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RobotoLight-italic.fntdata"/><Relationship Id="rId14" Type="http://schemas.openxmlformats.org/officeDocument/2006/relationships/slide" Target="slides/slide8.xml"/><Relationship Id="rId36"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Light-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3T02:13:29.036">
    <p:pos x="288" y="667"/>
    <p:text>Quantile Regression DQN (QR-DQN) is an extension of the standard DQN that models the full distribution of the Q-values instead of just the expected value. This approach provides several advantages that can make it more suitable for your task:
Better Uncertainty Estimation: By modeling the full distribution of Q-values, QR-DQN can capture the uncertainty in the environment. This can be particularly useful in tasks where the drone needs to navigate through uncertain environments.
Improved Exploration: The ability to estimate uncertainty can also improve the exploration strategy of the agent. By being aware of the uncertainty in its Q-value estimates, the agent can choose to explore in areas where the uncertainty is high.
Robustness to Noise: QR-DQN is more robust to noise in the reward signal. If the drone's sensors are noisy, a single noisy reward can significantly affect the expected Q-value in standard DQN. In contrast, QR-DQN can handle this noise better as it models the full distribution of Q-values.
Better Handling of Multi-modal Returns: In some tasks, there can be multiple good strategies with different amounts of return. QR-DQN can capture these multi-modal returns better than standard DQN, which can only capture the expected return.
In summary, QR-DQN's ability to model the full distribution of Q-values can provide a more robust and nuanced understanding of the task, leading to better performance in complex and uncertain environments.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ffc85e8b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ffc85e8b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1c6e60f6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1c6e60f6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1b6cb1cf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1b6cb1cf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1b6cb1cf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1b6cb1cf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1b6cb1cf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1b6cb1cf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1b6cb1cf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1b6cb1cf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1b6cb1cf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1b6cb1cf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1b6cb1cf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1b6cb1cf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1b6cb1cf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1b6cb1cf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1c6e60f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1c6e60f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1c6e60f6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1c6e60f6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1b6cb1c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1b6cb1c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1b6cb1cf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1b6cb1cf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1c6e60f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1c6e60f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1b6cb1c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1b6cb1c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1c6e60f6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1c6e60f6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1c6e60f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1c6e60f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1c6e60f6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1c6e60f6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1c6e60f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1c6e60f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1c6e60f6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1c6e60f6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pic>
        <p:nvPicPr>
          <p:cNvPr descr="greyWatermark-20.png" id="13" name="Google Shape;13;p2"/>
          <p:cNvPicPr preferRelativeResize="0"/>
          <p:nvPr/>
        </p:nvPicPr>
        <p:blipFill rotWithShape="1">
          <a:blip r:embed="rId2">
            <a:alphaModFix/>
          </a:blip>
          <a:srcRect b="0" l="0" r="0" t="0"/>
          <a:stretch/>
        </p:blipFill>
        <p:spPr>
          <a:xfrm>
            <a:off x="5961819" y="2027477"/>
            <a:ext cx="3182181" cy="3116023"/>
          </a:xfrm>
          <a:prstGeom prst="rect">
            <a:avLst/>
          </a:prstGeom>
          <a:noFill/>
          <a:ln>
            <a:noFill/>
          </a:ln>
        </p:spPr>
      </p:pic>
      <p:sp>
        <p:nvSpPr>
          <p:cNvPr id="14" name="Google Shape;14;p2"/>
          <p:cNvSpPr txBox="1"/>
          <p:nvPr>
            <p:ph type="ctrTitle"/>
          </p:nvPr>
        </p:nvSpPr>
        <p:spPr>
          <a:xfrm>
            <a:off x="457200" y="1903444"/>
            <a:ext cx="6858000" cy="1143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000"/>
              <a:buFont typeface="Verdana"/>
              <a:buNone/>
              <a:defRPr b="1"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 type="subTitle"/>
          </p:nvPr>
        </p:nvSpPr>
        <p:spPr>
          <a:xfrm>
            <a:off x="457200" y="3220180"/>
            <a:ext cx="6858000" cy="743100"/>
          </a:xfrm>
          <a:prstGeom prst="rect">
            <a:avLst/>
          </a:prstGeom>
          <a:noFill/>
          <a:ln>
            <a:noFill/>
          </a:ln>
        </p:spPr>
        <p:txBody>
          <a:bodyPr anchorCtr="0" anchor="t" bIns="34275" lIns="68575" spcFirstLastPara="1" rIns="68575" wrap="square" tIns="34275">
            <a:normAutofit/>
          </a:bodyPr>
          <a:lstStyle>
            <a:lvl1pPr lvl="0" algn="l">
              <a:lnSpc>
                <a:spcPct val="95000"/>
              </a:lnSpc>
              <a:spcBef>
                <a:spcPts val="900"/>
              </a:spcBef>
              <a:spcAft>
                <a:spcPts val="0"/>
              </a:spcAft>
              <a:buSzPts val="2100"/>
              <a:buNone/>
              <a:defRPr sz="2100">
                <a:solidFill>
                  <a:schemeClr val="dk2"/>
                </a:solidFill>
              </a:defRPr>
            </a:lvl1pPr>
            <a:lvl2pPr lvl="1" algn="ctr">
              <a:lnSpc>
                <a:spcPct val="95000"/>
              </a:lnSpc>
              <a:spcBef>
                <a:spcPts val="500"/>
              </a:spcBef>
              <a:spcAft>
                <a:spcPts val="0"/>
              </a:spcAft>
              <a:buSzPts val="1500"/>
              <a:buNone/>
              <a:defRPr>
                <a:solidFill>
                  <a:srgbClr val="888888"/>
                </a:solidFill>
              </a:defRPr>
            </a:lvl2pPr>
            <a:lvl3pPr lvl="2" algn="ctr">
              <a:lnSpc>
                <a:spcPct val="95000"/>
              </a:lnSpc>
              <a:spcBef>
                <a:spcPts val="500"/>
              </a:spcBef>
              <a:spcAft>
                <a:spcPts val="0"/>
              </a:spcAft>
              <a:buSzPts val="1400"/>
              <a:buNone/>
              <a:defRPr>
                <a:solidFill>
                  <a:srgbClr val="888888"/>
                </a:solidFill>
              </a:defRPr>
            </a:lvl3pPr>
            <a:lvl4pPr lvl="3" algn="ctr">
              <a:lnSpc>
                <a:spcPct val="95000"/>
              </a:lnSpc>
              <a:spcBef>
                <a:spcPts val="500"/>
              </a:spcBef>
              <a:spcAft>
                <a:spcPts val="0"/>
              </a:spcAft>
              <a:buSzPts val="1200"/>
              <a:buNone/>
              <a:defRPr>
                <a:solidFill>
                  <a:srgbClr val="888888"/>
                </a:solidFill>
              </a:defRPr>
            </a:lvl4pPr>
            <a:lvl5pPr lvl="4" algn="ctr">
              <a:lnSpc>
                <a:spcPct val="95000"/>
              </a:lnSpc>
              <a:spcBef>
                <a:spcPts val="500"/>
              </a:spcBef>
              <a:spcAft>
                <a:spcPts val="0"/>
              </a:spcAft>
              <a:buSzPts val="1200"/>
              <a:buNone/>
              <a:defRPr>
                <a:solidFill>
                  <a:srgbClr val="888888"/>
                </a:solidFill>
              </a:defRPr>
            </a:lvl5pPr>
            <a:lvl6pPr lvl="5" algn="ctr">
              <a:spcBef>
                <a:spcPts val="200"/>
              </a:spcBef>
              <a:spcAft>
                <a:spcPts val="0"/>
              </a:spcAft>
              <a:buSzPts val="1200"/>
              <a:buNone/>
              <a:defRPr>
                <a:solidFill>
                  <a:srgbClr val="888888"/>
                </a:solidFill>
              </a:defRPr>
            </a:lvl6pPr>
            <a:lvl7pPr lvl="6" algn="ctr">
              <a:spcBef>
                <a:spcPts val="200"/>
              </a:spcBef>
              <a:spcAft>
                <a:spcPts val="0"/>
              </a:spcAft>
              <a:buSzPts val="1200"/>
              <a:buNone/>
              <a:defRPr>
                <a:solidFill>
                  <a:srgbClr val="888888"/>
                </a:solidFill>
              </a:defRPr>
            </a:lvl7pPr>
            <a:lvl8pPr lvl="7" algn="ctr">
              <a:spcBef>
                <a:spcPts val="200"/>
              </a:spcBef>
              <a:spcAft>
                <a:spcPts val="0"/>
              </a:spcAft>
              <a:buSzPts val="1200"/>
              <a:buNone/>
              <a:defRPr>
                <a:solidFill>
                  <a:srgbClr val="888888"/>
                </a:solidFill>
              </a:defRPr>
            </a:lvl8pPr>
            <a:lvl9pPr lvl="8" algn="ctr">
              <a:spcBef>
                <a:spcPts val="200"/>
              </a:spcBef>
              <a:spcAft>
                <a:spcPts val="0"/>
              </a:spcAft>
              <a:buSzPts val="1200"/>
              <a:buNone/>
              <a:defRPr>
                <a:solidFill>
                  <a:srgbClr val="888888"/>
                </a:solidFill>
              </a:defRPr>
            </a:lvl9pPr>
          </a:lstStyle>
          <a:p/>
        </p:txBody>
      </p:sp>
      <p:pic>
        <p:nvPicPr>
          <p:cNvPr id="16" name="Google Shape;16;p2"/>
          <p:cNvPicPr preferRelativeResize="0"/>
          <p:nvPr/>
        </p:nvPicPr>
        <p:blipFill rotWithShape="1">
          <a:blip r:embed="rId3">
            <a:alphaModFix/>
          </a:blip>
          <a:srcRect b="0" l="0" r="0" t="0"/>
          <a:stretch/>
        </p:blipFill>
        <p:spPr>
          <a:xfrm>
            <a:off x="533400" y="742951"/>
            <a:ext cx="2537578" cy="822656"/>
          </a:xfrm>
          <a:prstGeom prst="rect">
            <a:avLst/>
          </a:prstGeom>
          <a:noFill/>
          <a:ln>
            <a:noFill/>
          </a:ln>
        </p:spPr>
      </p:pic>
    </p:spTree>
  </p:cSld>
  <p:clrMapOvr>
    <a:masterClrMapping/>
  </p:clrMapOvr>
  <p:extLst>
    <p:ext uri="{DCECCB84-F9BA-43D5-87BE-67443E8EF086}">
      <p15:sldGuideLst>
        <p15:guide id="1" pos="3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2" type="sldNum"/>
          </p:nvPr>
        </p:nvSpPr>
        <p:spPr>
          <a:xfrm>
            <a:off x="1" y="4793743"/>
            <a:ext cx="459300" cy="2739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1"/>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457200" y="57150"/>
            <a:ext cx="8305800" cy="800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2400"/>
              <a:buFont typeface="Verdana"/>
              <a:buNone/>
              <a:defRPr b="1"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2"/>
          <p:cNvSpPr txBox="1"/>
          <p:nvPr>
            <p:ph idx="1" type="body"/>
          </p:nvPr>
        </p:nvSpPr>
        <p:spPr>
          <a:xfrm>
            <a:off x="3392782" y="1143001"/>
            <a:ext cx="5294100" cy="3486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36550" lvl="1" marL="914400" algn="l">
              <a:lnSpc>
                <a:spcPct val="95000"/>
              </a:lnSpc>
              <a:spcBef>
                <a:spcPts val="500"/>
              </a:spcBef>
              <a:spcAft>
                <a:spcPts val="0"/>
              </a:spcAft>
              <a:buSzPts val="1700"/>
              <a:buChar char="─"/>
              <a:defRPr sz="1700"/>
            </a:lvl2pPr>
            <a:lvl3pPr indent="-323850" lvl="2" marL="1371600" algn="l">
              <a:lnSpc>
                <a:spcPct val="95000"/>
              </a:lnSpc>
              <a:spcBef>
                <a:spcPts val="500"/>
              </a:spcBef>
              <a:spcAft>
                <a:spcPts val="0"/>
              </a:spcAft>
              <a:buSzPts val="1500"/>
              <a:buChar char="▪"/>
              <a:defRPr sz="1500"/>
            </a:lvl3pPr>
            <a:lvl4pPr indent="-317500" lvl="3" marL="1828800" algn="l">
              <a:lnSpc>
                <a:spcPct val="95000"/>
              </a:lnSpc>
              <a:spcBef>
                <a:spcPts val="500"/>
              </a:spcBef>
              <a:spcAft>
                <a:spcPts val="0"/>
              </a:spcAft>
              <a:buSzPts val="1400"/>
              <a:buChar char="o"/>
              <a:defRPr sz="1400"/>
            </a:lvl4pPr>
            <a:lvl5pPr indent="-317500" lvl="4" marL="2286000" algn="l">
              <a:lnSpc>
                <a:spcPct val="95000"/>
              </a:lnSpc>
              <a:spcBef>
                <a:spcPts val="500"/>
              </a:spcBef>
              <a:spcAft>
                <a:spcPts val="0"/>
              </a:spcAft>
              <a:buSzPts val="1400"/>
              <a:buChar char="•"/>
              <a:defRPr sz="1400"/>
            </a:lvl5pPr>
            <a:lvl6pPr indent="-323850" lvl="5" marL="2743200" algn="l">
              <a:spcBef>
                <a:spcPts val="300"/>
              </a:spcBef>
              <a:spcAft>
                <a:spcPts val="0"/>
              </a:spcAft>
              <a:buSzPts val="1500"/>
              <a:buChar char="•"/>
              <a:defRPr sz="1500"/>
            </a:lvl6pPr>
            <a:lvl7pPr indent="-323850" lvl="6" marL="3200400" algn="l">
              <a:spcBef>
                <a:spcPts val="300"/>
              </a:spcBef>
              <a:spcAft>
                <a:spcPts val="0"/>
              </a:spcAft>
              <a:buSzPts val="1500"/>
              <a:buChar char="•"/>
              <a:defRPr sz="1500"/>
            </a:lvl7pPr>
            <a:lvl8pPr indent="-323850" lvl="7" marL="3657600" algn="l">
              <a:spcBef>
                <a:spcPts val="300"/>
              </a:spcBef>
              <a:spcAft>
                <a:spcPts val="0"/>
              </a:spcAft>
              <a:buSzPts val="1500"/>
              <a:buChar char="•"/>
              <a:defRPr sz="1500"/>
            </a:lvl8pPr>
            <a:lvl9pPr indent="-323850" lvl="8" marL="4114800" algn="l">
              <a:spcBef>
                <a:spcPts val="300"/>
              </a:spcBef>
              <a:spcAft>
                <a:spcPts val="0"/>
              </a:spcAft>
              <a:buSzPts val="1500"/>
              <a:buChar char="•"/>
              <a:defRPr sz="1500"/>
            </a:lvl9pPr>
          </a:lstStyle>
          <a:p/>
        </p:txBody>
      </p:sp>
      <p:sp>
        <p:nvSpPr>
          <p:cNvPr id="66" name="Google Shape;66;p12"/>
          <p:cNvSpPr txBox="1"/>
          <p:nvPr>
            <p:ph idx="2" type="body"/>
          </p:nvPr>
        </p:nvSpPr>
        <p:spPr>
          <a:xfrm>
            <a:off x="443917" y="1143000"/>
            <a:ext cx="2673600" cy="34863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1500"/>
              <a:buNone/>
              <a:defRPr sz="1500">
                <a:solidFill>
                  <a:schemeClr val="dk2"/>
                </a:solidFill>
              </a:defRPr>
            </a:lvl1pPr>
            <a:lvl2pPr indent="-228600" lvl="1" marL="914400" algn="l">
              <a:lnSpc>
                <a:spcPct val="95000"/>
              </a:lnSpc>
              <a:spcBef>
                <a:spcPts val="500"/>
              </a:spcBef>
              <a:spcAft>
                <a:spcPts val="0"/>
              </a:spcAft>
              <a:buSzPts val="900"/>
              <a:buNone/>
              <a:defRPr sz="900"/>
            </a:lvl2pPr>
            <a:lvl3pPr indent="-228600" lvl="2" marL="1371600" algn="l">
              <a:lnSpc>
                <a:spcPct val="95000"/>
              </a:lnSpc>
              <a:spcBef>
                <a:spcPts val="500"/>
              </a:spcBef>
              <a:spcAft>
                <a:spcPts val="0"/>
              </a:spcAft>
              <a:buSzPts val="800"/>
              <a:buNone/>
              <a:defRPr sz="800"/>
            </a:lvl3pPr>
            <a:lvl4pPr indent="-228600" lvl="3" marL="1828800" algn="l">
              <a:lnSpc>
                <a:spcPct val="95000"/>
              </a:lnSpc>
              <a:spcBef>
                <a:spcPts val="500"/>
              </a:spcBef>
              <a:spcAft>
                <a:spcPts val="0"/>
              </a:spcAft>
              <a:buSzPts val="700"/>
              <a:buNone/>
              <a:defRPr sz="700"/>
            </a:lvl4pPr>
            <a:lvl5pPr indent="-228600" lvl="4" marL="2286000" algn="l">
              <a:lnSpc>
                <a:spcPct val="95000"/>
              </a:lnSpc>
              <a:spcBef>
                <a:spcPts val="500"/>
              </a:spcBef>
              <a:spcAft>
                <a:spcPts val="0"/>
              </a:spcAft>
              <a:buSzPts val="700"/>
              <a:buNone/>
              <a:defRPr sz="700"/>
            </a:lvl5pPr>
            <a:lvl6pPr indent="-228600" lvl="5" marL="2743200" algn="l">
              <a:spcBef>
                <a:spcPts val="100"/>
              </a:spcBef>
              <a:spcAft>
                <a:spcPts val="0"/>
              </a:spcAft>
              <a:buSzPts val="700"/>
              <a:buNone/>
              <a:defRPr sz="700"/>
            </a:lvl6pPr>
            <a:lvl7pPr indent="-228600" lvl="6" marL="3200400" algn="l">
              <a:spcBef>
                <a:spcPts val="100"/>
              </a:spcBef>
              <a:spcAft>
                <a:spcPts val="0"/>
              </a:spcAft>
              <a:buSzPts val="700"/>
              <a:buNone/>
              <a:defRPr sz="700"/>
            </a:lvl7pPr>
            <a:lvl8pPr indent="-228600" lvl="7" marL="3657600" algn="l">
              <a:spcBef>
                <a:spcPts val="100"/>
              </a:spcBef>
              <a:spcAft>
                <a:spcPts val="0"/>
              </a:spcAft>
              <a:buSzPts val="700"/>
              <a:buNone/>
              <a:defRPr sz="700"/>
            </a:lvl8pPr>
            <a:lvl9pPr indent="-228600" lvl="8" marL="4114800" algn="l">
              <a:spcBef>
                <a:spcPts val="100"/>
              </a:spcBef>
              <a:spcAft>
                <a:spcPts val="0"/>
              </a:spcAft>
              <a:buSzPts val="700"/>
              <a:buNone/>
              <a:defRPr sz="700"/>
            </a:lvl9pPr>
          </a:lstStyle>
          <a:p/>
        </p:txBody>
      </p:sp>
      <p:sp>
        <p:nvSpPr>
          <p:cNvPr id="67" name="Google Shape;67;p12"/>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68" name="Google Shape;68;p12"/>
          <p:cNvCxnSpPr/>
          <p:nvPr/>
        </p:nvCxnSpPr>
        <p:spPr>
          <a:xfrm rot="5400000">
            <a:off x="1835404" y="2685895"/>
            <a:ext cx="2857500" cy="1500"/>
          </a:xfrm>
          <a:prstGeom prst="straightConnector1">
            <a:avLst/>
          </a:prstGeom>
          <a:noFill/>
          <a:ln cap="flat" cmpd="sng" w="15875">
            <a:solidFill>
              <a:srgbClr val="B5B5B5"/>
            </a:solidFill>
            <a:prstDash val="solid"/>
            <a:round/>
            <a:headEnd len="sm" w="sm" type="none"/>
            <a:tailEnd len="sm" w="sm" type="none"/>
          </a:ln>
        </p:spPr>
      </p:cxnSp>
      <p:sp>
        <p:nvSpPr>
          <p:cNvPr id="69" name="Google Shape;69;p12"/>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p:spTree>
      <p:nvGrpSpPr>
        <p:cNvPr id="70" name="Shape 70"/>
        <p:cNvGrpSpPr/>
        <p:nvPr/>
      </p:nvGrpSpPr>
      <p:grpSpPr>
        <a:xfrm>
          <a:off x="0" y="0"/>
          <a:ext cx="0" cy="0"/>
          <a:chOff x="0" y="0"/>
          <a:chExt cx="0" cy="0"/>
        </a:xfrm>
      </p:grpSpPr>
      <p:sp>
        <p:nvSpPr>
          <p:cNvPr id="71" name="Google Shape;71;p13"/>
          <p:cNvSpPr txBox="1"/>
          <p:nvPr>
            <p:ph type="ctrTitle"/>
          </p:nvPr>
        </p:nvSpPr>
        <p:spPr>
          <a:xfrm>
            <a:off x="457200" y="1714500"/>
            <a:ext cx="6858000" cy="11430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dk1"/>
              </a:buClr>
              <a:buSzPts val="3000"/>
              <a:buFont typeface="Verdana"/>
              <a:buNone/>
              <a:defRPr sz="30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3"/>
          <p:cNvSpPr txBox="1"/>
          <p:nvPr>
            <p:ph idx="1" type="subTitle"/>
          </p:nvPr>
        </p:nvSpPr>
        <p:spPr>
          <a:xfrm>
            <a:off x="457200" y="3031236"/>
            <a:ext cx="6858000" cy="743100"/>
          </a:xfrm>
          <a:prstGeom prst="rect">
            <a:avLst/>
          </a:prstGeom>
          <a:noFill/>
          <a:ln>
            <a:noFill/>
          </a:ln>
        </p:spPr>
        <p:txBody>
          <a:bodyPr anchorCtr="0" anchor="t" bIns="34275" lIns="68575" spcFirstLastPara="1" rIns="68575" wrap="square" tIns="34275">
            <a:normAutofit/>
          </a:bodyPr>
          <a:lstStyle>
            <a:lvl1pPr lvl="0" rtl="0" algn="l">
              <a:lnSpc>
                <a:spcPct val="95000"/>
              </a:lnSpc>
              <a:spcBef>
                <a:spcPts val="900"/>
              </a:spcBef>
              <a:spcAft>
                <a:spcPts val="0"/>
              </a:spcAft>
              <a:buSzPts val="2100"/>
              <a:buNone/>
              <a:defRPr sz="2100">
                <a:solidFill>
                  <a:schemeClr val="dk1"/>
                </a:solidFill>
              </a:defRPr>
            </a:lvl1pPr>
            <a:lvl2pPr lvl="1" rtl="0" algn="ctr">
              <a:lnSpc>
                <a:spcPct val="95000"/>
              </a:lnSpc>
              <a:spcBef>
                <a:spcPts val="500"/>
              </a:spcBef>
              <a:spcAft>
                <a:spcPts val="0"/>
              </a:spcAft>
              <a:buSzPts val="1500"/>
              <a:buNone/>
              <a:defRPr>
                <a:solidFill>
                  <a:schemeClr val="dk1"/>
                </a:solidFill>
              </a:defRPr>
            </a:lvl2pPr>
            <a:lvl3pPr lvl="2" rtl="0" algn="ctr">
              <a:lnSpc>
                <a:spcPct val="95000"/>
              </a:lnSpc>
              <a:spcBef>
                <a:spcPts val="500"/>
              </a:spcBef>
              <a:spcAft>
                <a:spcPts val="0"/>
              </a:spcAft>
              <a:buSzPts val="1400"/>
              <a:buNone/>
              <a:defRPr>
                <a:solidFill>
                  <a:schemeClr val="dk1"/>
                </a:solidFill>
              </a:defRPr>
            </a:lvl3pPr>
            <a:lvl4pPr lvl="3" rtl="0" algn="ctr">
              <a:lnSpc>
                <a:spcPct val="95000"/>
              </a:lnSpc>
              <a:spcBef>
                <a:spcPts val="500"/>
              </a:spcBef>
              <a:spcAft>
                <a:spcPts val="0"/>
              </a:spcAft>
              <a:buSzPts val="1200"/>
              <a:buNone/>
              <a:defRPr>
                <a:solidFill>
                  <a:schemeClr val="dk1"/>
                </a:solidFill>
              </a:defRPr>
            </a:lvl4pPr>
            <a:lvl5pPr lvl="4" rtl="0" algn="ctr">
              <a:lnSpc>
                <a:spcPct val="95000"/>
              </a:lnSpc>
              <a:spcBef>
                <a:spcPts val="500"/>
              </a:spcBef>
              <a:spcAft>
                <a:spcPts val="0"/>
              </a:spcAft>
              <a:buSzPts val="1200"/>
              <a:buNone/>
              <a:defRPr>
                <a:solidFill>
                  <a:schemeClr val="dk1"/>
                </a:solidFill>
              </a:defRPr>
            </a:lvl5pPr>
            <a:lvl6pPr lvl="5" rtl="0" algn="ctr">
              <a:spcBef>
                <a:spcPts val="200"/>
              </a:spcBef>
              <a:spcAft>
                <a:spcPts val="0"/>
              </a:spcAft>
              <a:buSzPts val="1200"/>
              <a:buNone/>
              <a:defRPr>
                <a:solidFill>
                  <a:schemeClr val="dk1"/>
                </a:solidFill>
              </a:defRPr>
            </a:lvl6pPr>
            <a:lvl7pPr lvl="6" rtl="0" algn="ctr">
              <a:spcBef>
                <a:spcPts val="200"/>
              </a:spcBef>
              <a:spcAft>
                <a:spcPts val="0"/>
              </a:spcAft>
              <a:buSzPts val="1200"/>
              <a:buNone/>
              <a:defRPr>
                <a:solidFill>
                  <a:schemeClr val="dk1"/>
                </a:solidFill>
              </a:defRPr>
            </a:lvl7pPr>
            <a:lvl8pPr lvl="7" rtl="0" algn="ctr">
              <a:spcBef>
                <a:spcPts val="200"/>
              </a:spcBef>
              <a:spcAft>
                <a:spcPts val="0"/>
              </a:spcAft>
              <a:buSzPts val="1200"/>
              <a:buNone/>
              <a:defRPr>
                <a:solidFill>
                  <a:schemeClr val="dk1"/>
                </a:solidFill>
              </a:defRPr>
            </a:lvl8pPr>
            <a:lvl9pPr lvl="8" rtl="0" algn="ctr">
              <a:spcBef>
                <a:spcPts val="200"/>
              </a:spcBef>
              <a:spcAft>
                <a:spcPts val="0"/>
              </a:spcAft>
              <a:buSzPts val="1200"/>
              <a:buNone/>
              <a:defRPr>
                <a:solidFill>
                  <a:schemeClr val="dk1"/>
                </a:solidFill>
              </a:defRPr>
            </a:lvl9pPr>
          </a:lstStyle>
          <a:p/>
        </p:txBody>
      </p:sp>
      <p:pic>
        <p:nvPicPr>
          <p:cNvPr id="73" name="Google Shape;73;p13"/>
          <p:cNvPicPr preferRelativeResize="0"/>
          <p:nvPr/>
        </p:nvPicPr>
        <p:blipFill rotWithShape="1">
          <a:blip r:embed="rId2">
            <a:alphaModFix/>
          </a:blip>
          <a:srcRect b="0" l="0" r="0" t="0"/>
          <a:stretch/>
        </p:blipFill>
        <p:spPr>
          <a:xfrm>
            <a:off x="533400" y="742951"/>
            <a:ext cx="2537579" cy="828985"/>
          </a:xfrm>
          <a:prstGeom prst="rect">
            <a:avLst/>
          </a:prstGeom>
          <a:noFill/>
          <a:ln>
            <a:noFill/>
          </a:ln>
        </p:spPr>
      </p:pic>
      <p:pic>
        <p:nvPicPr>
          <p:cNvPr id="74" name="Google Shape;74;p13"/>
          <p:cNvPicPr preferRelativeResize="0"/>
          <p:nvPr/>
        </p:nvPicPr>
        <p:blipFill rotWithShape="1">
          <a:blip r:embed="rId3">
            <a:alphaModFix/>
          </a:blip>
          <a:srcRect b="0" l="0" r="0" t="0"/>
          <a:stretch/>
        </p:blipFill>
        <p:spPr>
          <a:xfrm>
            <a:off x="5948387" y="2020489"/>
            <a:ext cx="3195614" cy="31291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 Header">
    <p:spTree>
      <p:nvGrpSpPr>
        <p:cNvPr id="75" name="Shape 75"/>
        <p:cNvGrpSpPr/>
        <p:nvPr/>
      </p:nvGrpSpPr>
      <p:grpSpPr>
        <a:xfrm>
          <a:off x="0" y="0"/>
          <a:ext cx="0" cy="0"/>
          <a:chOff x="0" y="0"/>
          <a:chExt cx="0" cy="0"/>
        </a:xfrm>
      </p:grpSpPr>
      <p:sp>
        <p:nvSpPr>
          <p:cNvPr id="76" name="Google Shape;76;p14"/>
          <p:cNvSpPr txBox="1"/>
          <p:nvPr>
            <p:ph idx="12" type="sldNum"/>
          </p:nvPr>
        </p:nvSpPr>
        <p:spPr>
          <a:xfrm>
            <a:off x="1" y="4793743"/>
            <a:ext cx="457200" cy="2355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900">
                <a:solidFill>
                  <a:schemeClr val="dk1"/>
                </a:solidFill>
                <a:latin typeface="Verdana"/>
                <a:ea typeface="Verdana"/>
                <a:cs typeface="Verdana"/>
                <a:sym typeface="Verdana"/>
              </a:defRPr>
            </a:lvl1pPr>
            <a:lvl2pPr indent="0" lvl="1" marL="0" rtl="0" algn="l">
              <a:spcBef>
                <a:spcPts val="0"/>
              </a:spcBef>
              <a:buNone/>
              <a:defRPr sz="900">
                <a:solidFill>
                  <a:schemeClr val="dk1"/>
                </a:solidFill>
                <a:latin typeface="Verdana"/>
                <a:ea typeface="Verdana"/>
                <a:cs typeface="Verdana"/>
                <a:sym typeface="Verdana"/>
              </a:defRPr>
            </a:lvl2pPr>
            <a:lvl3pPr indent="0" lvl="2" marL="0" rtl="0" algn="l">
              <a:spcBef>
                <a:spcPts val="0"/>
              </a:spcBef>
              <a:buNone/>
              <a:defRPr sz="900">
                <a:solidFill>
                  <a:schemeClr val="dk1"/>
                </a:solidFill>
                <a:latin typeface="Verdana"/>
                <a:ea typeface="Verdana"/>
                <a:cs typeface="Verdana"/>
                <a:sym typeface="Verdana"/>
              </a:defRPr>
            </a:lvl3pPr>
            <a:lvl4pPr indent="0" lvl="3" marL="0" rtl="0" algn="l">
              <a:spcBef>
                <a:spcPts val="0"/>
              </a:spcBef>
              <a:buNone/>
              <a:defRPr sz="900">
                <a:solidFill>
                  <a:schemeClr val="dk1"/>
                </a:solidFill>
                <a:latin typeface="Verdana"/>
                <a:ea typeface="Verdana"/>
                <a:cs typeface="Verdana"/>
                <a:sym typeface="Verdana"/>
              </a:defRPr>
            </a:lvl4pPr>
            <a:lvl5pPr indent="0" lvl="4" marL="0" rtl="0" algn="l">
              <a:spcBef>
                <a:spcPts val="0"/>
              </a:spcBef>
              <a:buNone/>
              <a:defRPr sz="900">
                <a:solidFill>
                  <a:schemeClr val="dk1"/>
                </a:solidFill>
                <a:latin typeface="Verdana"/>
                <a:ea typeface="Verdana"/>
                <a:cs typeface="Verdana"/>
                <a:sym typeface="Verdana"/>
              </a:defRPr>
            </a:lvl5pPr>
            <a:lvl6pPr indent="0" lvl="5" marL="0" rtl="0" algn="l">
              <a:spcBef>
                <a:spcPts val="0"/>
              </a:spcBef>
              <a:buNone/>
              <a:defRPr sz="900">
                <a:solidFill>
                  <a:schemeClr val="dk1"/>
                </a:solidFill>
                <a:latin typeface="Verdana"/>
                <a:ea typeface="Verdana"/>
                <a:cs typeface="Verdana"/>
                <a:sym typeface="Verdana"/>
              </a:defRPr>
            </a:lvl6pPr>
            <a:lvl7pPr indent="0" lvl="6" marL="0" rtl="0" algn="l">
              <a:spcBef>
                <a:spcPts val="0"/>
              </a:spcBef>
              <a:buNone/>
              <a:defRPr sz="900">
                <a:solidFill>
                  <a:schemeClr val="dk1"/>
                </a:solidFill>
                <a:latin typeface="Verdana"/>
                <a:ea typeface="Verdana"/>
                <a:cs typeface="Verdana"/>
                <a:sym typeface="Verdana"/>
              </a:defRPr>
            </a:lvl7pPr>
            <a:lvl8pPr indent="0" lvl="7" marL="0" rtl="0" algn="l">
              <a:spcBef>
                <a:spcPts val="0"/>
              </a:spcBef>
              <a:buNone/>
              <a:defRPr sz="900">
                <a:solidFill>
                  <a:schemeClr val="dk1"/>
                </a:solidFill>
                <a:latin typeface="Verdana"/>
                <a:ea typeface="Verdana"/>
                <a:cs typeface="Verdana"/>
                <a:sym typeface="Verdana"/>
              </a:defRPr>
            </a:lvl8pPr>
            <a:lvl9pPr indent="0" lvl="8" marL="0" rtl="0" algn="l">
              <a:spcBef>
                <a:spcPts val="0"/>
              </a:spcBef>
              <a:buNone/>
              <a:defRPr sz="9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77" name="Google Shape;77;p14"/>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0" sz="12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4"/>
          <p:cNvSpPr txBox="1"/>
          <p:nvPr>
            <p:ph type="ctrTitle"/>
          </p:nvPr>
        </p:nvSpPr>
        <p:spPr>
          <a:xfrm>
            <a:off x="457200" y="1714500"/>
            <a:ext cx="6858000" cy="11430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dk1"/>
              </a:buClr>
              <a:buSzPts val="3000"/>
              <a:buFont typeface="Verdana"/>
              <a:buNone/>
              <a:defRPr sz="30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4"/>
          <p:cNvSpPr txBox="1"/>
          <p:nvPr>
            <p:ph idx="1" type="subTitle"/>
          </p:nvPr>
        </p:nvSpPr>
        <p:spPr>
          <a:xfrm>
            <a:off x="457200" y="3031236"/>
            <a:ext cx="6858000" cy="743100"/>
          </a:xfrm>
          <a:prstGeom prst="rect">
            <a:avLst/>
          </a:prstGeom>
          <a:noFill/>
          <a:ln>
            <a:noFill/>
          </a:ln>
        </p:spPr>
        <p:txBody>
          <a:bodyPr anchorCtr="0" anchor="t" bIns="34275" lIns="68575" spcFirstLastPara="1" rIns="68575" wrap="square" tIns="34275">
            <a:normAutofit/>
          </a:bodyPr>
          <a:lstStyle>
            <a:lvl1pPr lvl="0" rtl="0" algn="l">
              <a:lnSpc>
                <a:spcPct val="95000"/>
              </a:lnSpc>
              <a:spcBef>
                <a:spcPts val="900"/>
              </a:spcBef>
              <a:spcAft>
                <a:spcPts val="0"/>
              </a:spcAft>
              <a:buSzPts val="2100"/>
              <a:buNone/>
              <a:defRPr sz="2100">
                <a:solidFill>
                  <a:schemeClr val="dk1"/>
                </a:solidFill>
              </a:defRPr>
            </a:lvl1pPr>
            <a:lvl2pPr lvl="1" rtl="0" algn="ctr">
              <a:lnSpc>
                <a:spcPct val="95000"/>
              </a:lnSpc>
              <a:spcBef>
                <a:spcPts val="500"/>
              </a:spcBef>
              <a:spcAft>
                <a:spcPts val="0"/>
              </a:spcAft>
              <a:buSzPts val="1500"/>
              <a:buNone/>
              <a:defRPr>
                <a:solidFill>
                  <a:schemeClr val="dk1"/>
                </a:solidFill>
              </a:defRPr>
            </a:lvl2pPr>
            <a:lvl3pPr lvl="2" rtl="0" algn="ctr">
              <a:lnSpc>
                <a:spcPct val="95000"/>
              </a:lnSpc>
              <a:spcBef>
                <a:spcPts val="500"/>
              </a:spcBef>
              <a:spcAft>
                <a:spcPts val="0"/>
              </a:spcAft>
              <a:buSzPts val="1400"/>
              <a:buNone/>
              <a:defRPr>
                <a:solidFill>
                  <a:schemeClr val="dk1"/>
                </a:solidFill>
              </a:defRPr>
            </a:lvl3pPr>
            <a:lvl4pPr lvl="3" rtl="0" algn="ctr">
              <a:lnSpc>
                <a:spcPct val="95000"/>
              </a:lnSpc>
              <a:spcBef>
                <a:spcPts val="500"/>
              </a:spcBef>
              <a:spcAft>
                <a:spcPts val="0"/>
              </a:spcAft>
              <a:buSzPts val="1200"/>
              <a:buNone/>
              <a:defRPr>
                <a:solidFill>
                  <a:schemeClr val="dk1"/>
                </a:solidFill>
              </a:defRPr>
            </a:lvl4pPr>
            <a:lvl5pPr lvl="4" rtl="0" algn="ctr">
              <a:lnSpc>
                <a:spcPct val="95000"/>
              </a:lnSpc>
              <a:spcBef>
                <a:spcPts val="500"/>
              </a:spcBef>
              <a:spcAft>
                <a:spcPts val="0"/>
              </a:spcAft>
              <a:buSzPts val="1200"/>
              <a:buNone/>
              <a:defRPr>
                <a:solidFill>
                  <a:schemeClr val="dk1"/>
                </a:solidFill>
              </a:defRPr>
            </a:lvl5pPr>
            <a:lvl6pPr lvl="5" rtl="0" algn="ctr">
              <a:spcBef>
                <a:spcPts val="200"/>
              </a:spcBef>
              <a:spcAft>
                <a:spcPts val="0"/>
              </a:spcAft>
              <a:buSzPts val="1200"/>
              <a:buNone/>
              <a:defRPr>
                <a:solidFill>
                  <a:schemeClr val="dk1"/>
                </a:solidFill>
              </a:defRPr>
            </a:lvl6pPr>
            <a:lvl7pPr lvl="6" rtl="0" algn="ctr">
              <a:spcBef>
                <a:spcPts val="200"/>
              </a:spcBef>
              <a:spcAft>
                <a:spcPts val="0"/>
              </a:spcAft>
              <a:buSzPts val="1200"/>
              <a:buNone/>
              <a:defRPr>
                <a:solidFill>
                  <a:schemeClr val="dk1"/>
                </a:solidFill>
              </a:defRPr>
            </a:lvl7pPr>
            <a:lvl8pPr lvl="7" rtl="0" algn="ctr">
              <a:spcBef>
                <a:spcPts val="200"/>
              </a:spcBef>
              <a:spcAft>
                <a:spcPts val="0"/>
              </a:spcAft>
              <a:buSzPts val="1200"/>
              <a:buNone/>
              <a:defRPr>
                <a:solidFill>
                  <a:schemeClr val="dk1"/>
                </a:solidFill>
              </a:defRPr>
            </a:lvl8pPr>
            <a:lvl9pPr lvl="8" rtl="0" algn="ctr">
              <a:spcBef>
                <a:spcPts val="200"/>
              </a:spcBef>
              <a:spcAft>
                <a:spcPts val="0"/>
              </a:spcAft>
              <a:buSzPts val="1200"/>
              <a:buNone/>
              <a:defRPr>
                <a:solidFill>
                  <a:schemeClr val="dk1"/>
                </a:solidFill>
              </a:defRPr>
            </a:lvl9pPr>
          </a:lstStyle>
          <a:p/>
        </p:txBody>
      </p:sp>
      <p:pic>
        <p:nvPicPr>
          <p:cNvPr id="80" name="Google Shape;80;p14"/>
          <p:cNvPicPr preferRelativeResize="0"/>
          <p:nvPr/>
        </p:nvPicPr>
        <p:blipFill rotWithShape="1">
          <a:blip r:embed="rId2">
            <a:alphaModFix/>
          </a:blip>
          <a:srcRect b="0" l="0" r="0" t="0"/>
          <a:stretch/>
        </p:blipFill>
        <p:spPr>
          <a:xfrm>
            <a:off x="533400" y="742951"/>
            <a:ext cx="2537579" cy="828985"/>
          </a:xfrm>
          <a:prstGeom prst="rect">
            <a:avLst/>
          </a:prstGeom>
          <a:noFill/>
          <a:ln>
            <a:noFill/>
          </a:ln>
        </p:spPr>
      </p:pic>
      <p:pic>
        <p:nvPicPr>
          <p:cNvPr id="81" name="Google Shape;81;p14"/>
          <p:cNvPicPr preferRelativeResize="0"/>
          <p:nvPr/>
        </p:nvPicPr>
        <p:blipFill rotWithShape="1">
          <a:blip r:embed="rId3">
            <a:alphaModFix/>
          </a:blip>
          <a:srcRect b="0" l="0" r="0" t="0"/>
          <a:stretch/>
        </p:blipFill>
        <p:spPr>
          <a:xfrm>
            <a:off x="5948387" y="2020489"/>
            <a:ext cx="3195614" cy="31291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p:cSld name="Title2">
    <p:bg>
      <p:bgPr>
        <a:solidFill>
          <a:srgbClr val="AB192D"/>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0" l="0" r="0" t="0"/>
          <a:stretch/>
        </p:blipFill>
        <p:spPr>
          <a:xfrm>
            <a:off x="533400" y="742951"/>
            <a:ext cx="2537579" cy="828985"/>
          </a:xfrm>
          <a:prstGeom prst="rect">
            <a:avLst/>
          </a:prstGeom>
          <a:noFill/>
          <a:ln>
            <a:noFill/>
          </a:ln>
        </p:spPr>
      </p:pic>
      <p:pic>
        <p:nvPicPr>
          <p:cNvPr id="19" name="Google Shape;19;p3"/>
          <p:cNvPicPr preferRelativeResize="0"/>
          <p:nvPr/>
        </p:nvPicPr>
        <p:blipFill rotWithShape="1">
          <a:blip r:embed="rId3">
            <a:alphaModFix/>
          </a:blip>
          <a:srcRect b="0" l="0" r="0" t="0"/>
          <a:stretch/>
        </p:blipFill>
        <p:spPr>
          <a:xfrm>
            <a:off x="5948387" y="2020489"/>
            <a:ext cx="3195614" cy="3129177"/>
          </a:xfrm>
          <a:prstGeom prst="rect">
            <a:avLst/>
          </a:prstGeom>
          <a:noFill/>
          <a:ln>
            <a:noFill/>
          </a:ln>
        </p:spPr>
      </p:pic>
      <p:sp>
        <p:nvSpPr>
          <p:cNvPr id="20" name="Google Shape;20;p3"/>
          <p:cNvSpPr txBox="1"/>
          <p:nvPr>
            <p:ph type="ctrTitle"/>
          </p:nvPr>
        </p:nvSpPr>
        <p:spPr>
          <a:xfrm>
            <a:off x="457200" y="1903444"/>
            <a:ext cx="6858000" cy="1143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3000"/>
              <a:buFont typeface="Verdana"/>
              <a:buNone/>
              <a:defRPr b="1" sz="30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subTitle"/>
          </p:nvPr>
        </p:nvSpPr>
        <p:spPr>
          <a:xfrm>
            <a:off x="457200" y="3220180"/>
            <a:ext cx="6858000" cy="743100"/>
          </a:xfrm>
          <a:prstGeom prst="rect">
            <a:avLst/>
          </a:prstGeom>
          <a:noFill/>
          <a:ln>
            <a:noFill/>
          </a:ln>
        </p:spPr>
        <p:txBody>
          <a:bodyPr anchorCtr="0" anchor="t" bIns="34275" lIns="68575" spcFirstLastPara="1" rIns="68575" wrap="square" tIns="34275">
            <a:normAutofit/>
          </a:bodyPr>
          <a:lstStyle>
            <a:lvl1pPr lvl="0" algn="l">
              <a:lnSpc>
                <a:spcPct val="95000"/>
              </a:lnSpc>
              <a:spcBef>
                <a:spcPts val="900"/>
              </a:spcBef>
              <a:spcAft>
                <a:spcPts val="0"/>
              </a:spcAft>
              <a:buSzPts val="2100"/>
              <a:buNone/>
              <a:defRPr sz="2100">
                <a:solidFill>
                  <a:schemeClr val="lt1"/>
                </a:solidFill>
              </a:defRPr>
            </a:lvl1pPr>
            <a:lvl2pPr lvl="1" algn="ctr">
              <a:lnSpc>
                <a:spcPct val="95000"/>
              </a:lnSpc>
              <a:spcBef>
                <a:spcPts val="500"/>
              </a:spcBef>
              <a:spcAft>
                <a:spcPts val="0"/>
              </a:spcAft>
              <a:buSzPts val="1500"/>
              <a:buNone/>
              <a:defRPr>
                <a:solidFill>
                  <a:srgbClr val="888888"/>
                </a:solidFill>
              </a:defRPr>
            </a:lvl2pPr>
            <a:lvl3pPr lvl="2" algn="ctr">
              <a:lnSpc>
                <a:spcPct val="95000"/>
              </a:lnSpc>
              <a:spcBef>
                <a:spcPts val="500"/>
              </a:spcBef>
              <a:spcAft>
                <a:spcPts val="0"/>
              </a:spcAft>
              <a:buSzPts val="1400"/>
              <a:buNone/>
              <a:defRPr>
                <a:solidFill>
                  <a:srgbClr val="888888"/>
                </a:solidFill>
              </a:defRPr>
            </a:lvl3pPr>
            <a:lvl4pPr lvl="3" algn="ctr">
              <a:lnSpc>
                <a:spcPct val="95000"/>
              </a:lnSpc>
              <a:spcBef>
                <a:spcPts val="500"/>
              </a:spcBef>
              <a:spcAft>
                <a:spcPts val="0"/>
              </a:spcAft>
              <a:buSzPts val="1200"/>
              <a:buNone/>
              <a:defRPr>
                <a:solidFill>
                  <a:srgbClr val="888888"/>
                </a:solidFill>
              </a:defRPr>
            </a:lvl4pPr>
            <a:lvl5pPr lvl="4" algn="ctr">
              <a:lnSpc>
                <a:spcPct val="95000"/>
              </a:lnSpc>
              <a:spcBef>
                <a:spcPts val="500"/>
              </a:spcBef>
              <a:spcAft>
                <a:spcPts val="0"/>
              </a:spcAft>
              <a:buSzPts val="1200"/>
              <a:buNone/>
              <a:defRPr>
                <a:solidFill>
                  <a:srgbClr val="888888"/>
                </a:solidFill>
              </a:defRPr>
            </a:lvl5pPr>
            <a:lvl6pPr lvl="5" algn="ctr">
              <a:spcBef>
                <a:spcPts val="200"/>
              </a:spcBef>
              <a:spcAft>
                <a:spcPts val="0"/>
              </a:spcAft>
              <a:buSzPts val="1200"/>
              <a:buNone/>
              <a:defRPr>
                <a:solidFill>
                  <a:srgbClr val="888888"/>
                </a:solidFill>
              </a:defRPr>
            </a:lvl6pPr>
            <a:lvl7pPr lvl="6" algn="ctr">
              <a:spcBef>
                <a:spcPts val="200"/>
              </a:spcBef>
              <a:spcAft>
                <a:spcPts val="0"/>
              </a:spcAft>
              <a:buSzPts val="1200"/>
              <a:buNone/>
              <a:defRPr>
                <a:solidFill>
                  <a:srgbClr val="888888"/>
                </a:solidFill>
              </a:defRPr>
            </a:lvl7pPr>
            <a:lvl8pPr lvl="7" algn="ctr">
              <a:spcBef>
                <a:spcPts val="200"/>
              </a:spcBef>
              <a:spcAft>
                <a:spcPts val="0"/>
              </a:spcAft>
              <a:buSzPts val="1200"/>
              <a:buNone/>
              <a:defRPr>
                <a:solidFill>
                  <a:srgbClr val="888888"/>
                </a:solidFill>
              </a:defRPr>
            </a:lvl8pPr>
            <a:lvl9pPr lvl="8" algn="ctr">
              <a:spcBef>
                <a:spcPts val="200"/>
              </a:spcBef>
              <a:spcAft>
                <a:spcPts val="0"/>
              </a:spcAft>
              <a:buSzPts val="12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2899598" y="800126"/>
            <a:ext cx="3344804" cy="33210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4" name="Shape 24"/>
        <p:cNvGrpSpPr/>
        <p:nvPr/>
      </p:nvGrpSpPr>
      <p:grpSpPr>
        <a:xfrm>
          <a:off x="0" y="0"/>
          <a:ext cx="0" cy="0"/>
          <a:chOff x="0" y="0"/>
          <a:chExt cx="0" cy="0"/>
        </a:xfrm>
      </p:grpSpPr>
      <p:sp>
        <p:nvSpPr>
          <p:cNvPr id="25" name="Google Shape;25;p5"/>
          <p:cNvSpPr/>
          <p:nvPr/>
        </p:nvSpPr>
        <p:spPr>
          <a:xfrm>
            <a:off x="0" y="0"/>
            <a:ext cx="9144000" cy="857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Verdana"/>
              <a:ea typeface="Verdana"/>
              <a:cs typeface="Verdana"/>
              <a:sym typeface="Verdana"/>
            </a:endParaRPr>
          </a:p>
        </p:txBody>
      </p:sp>
      <p:sp>
        <p:nvSpPr>
          <p:cNvPr id="26" name="Google Shape;26;p5"/>
          <p:cNvSpPr txBox="1"/>
          <p:nvPr>
            <p:ph type="title"/>
          </p:nvPr>
        </p:nvSpPr>
        <p:spPr>
          <a:xfrm>
            <a:off x="469106" y="1085850"/>
            <a:ext cx="6858000" cy="12573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000"/>
              <a:buFont typeface="Verdana"/>
              <a:buNone/>
              <a:defRPr b="1" sz="3000">
                <a:solidFill>
                  <a:srgbClr val="262626"/>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5"/>
          <p:cNvSpPr txBox="1"/>
          <p:nvPr>
            <p:ph idx="1" type="body"/>
          </p:nvPr>
        </p:nvSpPr>
        <p:spPr>
          <a:xfrm>
            <a:off x="469106" y="2343150"/>
            <a:ext cx="6858000" cy="6858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2100"/>
              <a:buNone/>
              <a:defRPr sz="2100">
                <a:solidFill>
                  <a:schemeClr val="dk2"/>
                </a:solidFill>
              </a:defRPr>
            </a:lvl1pPr>
            <a:lvl2pPr indent="-228600" lvl="1" marL="914400" algn="l">
              <a:lnSpc>
                <a:spcPct val="95000"/>
              </a:lnSpc>
              <a:spcBef>
                <a:spcPts val="500"/>
              </a:spcBef>
              <a:spcAft>
                <a:spcPts val="0"/>
              </a:spcAft>
              <a:buSzPts val="1400"/>
              <a:buNone/>
              <a:defRPr sz="1400">
                <a:solidFill>
                  <a:srgbClr val="888888"/>
                </a:solidFill>
              </a:defRPr>
            </a:lvl2pPr>
            <a:lvl3pPr indent="-228600" lvl="2" marL="1371600" algn="l">
              <a:lnSpc>
                <a:spcPct val="95000"/>
              </a:lnSpc>
              <a:spcBef>
                <a:spcPts val="500"/>
              </a:spcBef>
              <a:spcAft>
                <a:spcPts val="0"/>
              </a:spcAft>
              <a:buSzPts val="1200"/>
              <a:buNone/>
              <a:defRPr sz="1200">
                <a:solidFill>
                  <a:srgbClr val="888888"/>
                </a:solidFill>
              </a:defRPr>
            </a:lvl3pPr>
            <a:lvl4pPr indent="-228600" lvl="3" marL="1828800" algn="l">
              <a:lnSpc>
                <a:spcPct val="95000"/>
              </a:lnSpc>
              <a:spcBef>
                <a:spcPts val="500"/>
              </a:spcBef>
              <a:spcAft>
                <a:spcPts val="0"/>
              </a:spcAft>
              <a:buSzPts val="1100"/>
              <a:buNone/>
              <a:defRPr sz="1100">
                <a:solidFill>
                  <a:srgbClr val="888888"/>
                </a:solidFill>
              </a:defRPr>
            </a:lvl4pPr>
            <a:lvl5pPr indent="-228600" lvl="4" marL="2286000" algn="l">
              <a:lnSpc>
                <a:spcPct val="95000"/>
              </a:lnSpc>
              <a:spcBef>
                <a:spcPts val="500"/>
              </a:spcBef>
              <a:spcAft>
                <a:spcPts val="0"/>
              </a:spcAft>
              <a:buSzPts val="1100"/>
              <a:buNone/>
              <a:defRPr sz="1100">
                <a:solidFill>
                  <a:srgbClr val="888888"/>
                </a:solidFill>
              </a:defRPr>
            </a:lvl5pPr>
            <a:lvl6pPr indent="-228600" lvl="5" marL="2743200" algn="l">
              <a:spcBef>
                <a:spcPts val="200"/>
              </a:spcBef>
              <a:spcAft>
                <a:spcPts val="0"/>
              </a:spcAft>
              <a:buSzPts val="1100"/>
              <a:buNone/>
              <a:defRPr sz="1100">
                <a:solidFill>
                  <a:srgbClr val="888888"/>
                </a:solidFill>
              </a:defRPr>
            </a:lvl6pPr>
            <a:lvl7pPr indent="-228600" lvl="6" marL="3200400" algn="l">
              <a:spcBef>
                <a:spcPts val="200"/>
              </a:spcBef>
              <a:spcAft>
                <a:spcPts val="0"/>
              </a:spcAft>
              <a:buSzPts val="1100"/>
              <a:buNone/>
              <a:defRPr sz="1100">
                <a:solidFill>
                  <a:srgbClr val="888888"/>
                </a:solidFill>
              </a:defRPr>
            </a:lvl7pPr>
            <a:lvl8pPr indent="-228600" lvl="7" marL="3657600" algn="l">
              <a:spcBef>
                <a:spcPts val="200"/>
              </a:spcBef>
              <a:spcAft>
                <a:spcPts val="0"/>
              </a:spcAft>
              <a:buSzPts val="1100"/>
              <a:buNone/>
              <a:defRPr sz="1100">
                <a:solidFill>
                  <a:srgbClr val="888888"/>
                </a:solidFill>
              </a:defRPr>
            </a:lvl8pPr>
            <a:lvl9pPr indent="-228600" lvl="8" marL="4114800" algn="l">
              <a:spcBef>
                <a:spcPts val="200"/>
              </a:spcBef>
              <a:spcAft>
                <a:spcPts val="0"/>
              </a:spcAft>
              <a:buSzPts val="1100"/>
              <a:buNone/>
              <a:defRPr sz="1100">
                <a:solidFill>
                  <a:srgbClr val="888888"/>
                </a:solidFill>
              </a:defRPr>
            </a:lvl9pPr>
          </a:lstStyle>
          <a:p/>
        </p:txBody>
      </p:sp>
      <p:sp>
        <p:nvSpPr>
          <p:cNvPr id="28" name="Google Shape;28;p5"/>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5"/>
          <p:cNvSpPr txBox="1"/>
          <p:nvPr>
            <p:ph idx="11" type="ftr"/>
          </p:nvPr>
        </p:nvSpPr>
        <p:spPr>
          <a:xfrm>
            <a:off x="469106"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b="0" sz="12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descr="greyWatermark-20.png" id="30" name="Google Shape;30;p5"/>
          <p:cNvPicPr preferRelativeResize="0"/>
          <p:nvPr/>
        </p:nvPicPr>
        <p:blipFill rotWithShape="1">
          <a:blip r:embed="rId2">
            <a:alphaModFix/>
          </a:blip>
          <a:srcRect b="0" l="0" r="0" t="0"/>
          <a:stretch/>
        </p:blipFill>
        <p:spPr>
          <a:xfrm>
            <a:off x="5961819" y="2027477"/>
            <a:ext cx="3182181" cy="3116023"/>
          </a:xfrm>
          <a:prstGeom prst="rect">
            <a:avLst/>
          </a:prstGeom>
          <a:noFill/>
          <a:ln>
            <a:noFill/>
          </a:ln>
        </p:spPr>
      </p:pic>
    </p:spTree>
  </p:cSld>
  <p:clrMapOvr>
    <a:masterClrMapping/>
  </p:clrMapOvr>
  <p:extLst>
    <p:ext uri="{DCECCB84-F9BA-43D5-87BE-67443E8EF086}">
      <p15:sldGuideLst>
        <p15:guide id="1" pos="3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1" name="Shape 31"/>
        <p:cNvGrpSpPr/>
        <p:nvPr/>
      </p:nvGrpSpPr>
      <p:grpSpPr>
        <a:xfrm>
          <a:off x="0" y="0"/>
          <a:ext cx="0" cy="0"/>
          <a:chOff x="0" y="0"/>
          <a:chExt cx="0" cy="0"/>
        </a:xfrm>
      </p:grpSpPr>
      <p:sp>
        <p:nvSpPr>
          <p:cNvPr id="32" name="Google Shape;32;p6"/>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6"/>
          <p:cNvSpPr txBox="1"/>
          <p:nvPr>
            <p:ph idx="1" type="body"/>
          </p:nvPr>
        </p:nvSpPr>
        <p:spPr>
          <a:xfrm>
            <a:off x="457200" y="1143000"/>
            <a:ext cx="8229600" cy="3486300"/>
          </a:xfrm>
          <a:prstGeom prst="rect">
            <a:avLst/>
          </a:prstGeom>
          <a:noFill/>
          <a:ln>
            <a:noFill/>
          </a:ln>
        </p:spPr>
        <p:txBody>
          <a:bodyPr anchorCtr="0" anchor="t" bIns="34275" lIns="68575" spcFirstLastPara="1" rIns="68575" wrap="square" tIns="34275">
            <a:normAutofit/>
          </a:bodyPr>
          <a:lstStyle>
            <a:lvl1pPr indent="-317500" lvl="0" marL="457200" algn="l">
              <a:lnSpc>
                <a:spcPct val="95000"/>
              </a:lnSpc>
              <a:spcBef>
                <a:spcPts val="900"/>
              </a:spcBef>
              <a:spcAft>
                <a:spcPts val="0"/>
              </a:spcAft>
              <a:buSzPts val="1400"/>
              <a:buChar char="•"/>
              <a:defRPr/>
            </a:lvl1pPr>
            <a:lvl2pPr indent="-317500" lvl="1" marL="914400" algn="l">
              <a:lnSpc>
                <a:spcPct val="95000"/>
              </a:lnSpc>
              <a:spcBef>
                <a:spcPts val="500"/>
              </a:spcBef>
              <a:spcAft>
                <a:spcPts val="0"/>
              </a:spcAft>
              <a:buSzPts val="1400"/>
              <a:buChar char="─"/>
              <a:defRPr/>
            </a:lvl2pPr>
            <a:lvl3pPr indent="-317500" lvl="2" marL="1371600" algn="l">
              <a:lnSpc>
                <a:spcPct val="95000"/>
              </a:lnSpc>
              <a:spcBef>
                <a:spcPts val="500"/>
              </a:spcBef>
              <a:spcAft>
                <a:spcPts val="0"/>
              </a:spcAft>
              <a:buSzPts val="1400"/>
              <a:buChar char="▪"/>
              <a:defRPr/>
            </a:lvl3pPr>
            <a:lvl4pPr indent="-317500" lvl="3" marL="1828800" algn="l">
              <a:lnSpc>
                <a:spcPct val="95000"/>
              </a:lnSpc>
              <a:spcBef>
                <a:spcPts val="500"/>
              </a:spcBef>
              <a:spcAft>
                <a:spcPts val="0"/>
              </a:spcAft>
              <a:buSzPts val="1400"/>
              <a:buChar char="o"/>
              <a:defRPr/>
            </a:lvl4pPr>
            <a:lvl5pPr indent="-317500" lvl="4" marL="2286000" algn="l">
              <a:lnSpc>
                <a:spcPct val="95000"/>
              </a:lnSpc>
              <a:spcBef>
                <a:spcPts val="500"/>
              </a:spcBef>
              <a:spcAft>
                <a:spcPts val="0"/>
              </a:spcAft>
              <a:buSzPts val="14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
        <p:nvSpPr>
          <p:cNvPr id="34" name="Google Shape;34;p6"/>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6"/>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7"/>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7"/>
          <p:cNvSpPr txBox="1"/>
          <p:nvPr>
            <p:ph idx="1" type="body"/>
          </p:nvPr>
        </p:nvSpPr>
        <p:spPr>
          <a:xfrm>
            <a:off x="762000" y="1257300"/>
            <a:ext cx="3657600" cy="3372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23850" lvl="1" marL="914400" algn="l">
              <a:lnSpc>
                <a:spcPct val="95000"/>
              </a:lnSpc>
              <a:spcBef>
                <a:spcPts val="500"/>
              </a:spcBef>
              <a:spcAft>
                <a:spcPts val="0"/>
              </a:spcAft>
              <a:buSzPts val="1500"/>
              <a:buChar char="─"/>
              <a:defRPr sz="1500"/>
            </a:lvl2pPr>
            <a:lvl3pPr indent="-317500" lvl="2" marL="1371600" algn="l">
              <a:lnSpc>
                <a:spcPct val="95000"/>
              </a:lnSpc>
              <a:spcBef>
                <a:spcPts val="500"/>
              </a:spcBef>
              <a:spcAft>
                <a:spcPts val="0"/>
              </a:spcAft>
              <a:buSzPts val="1400"/>
              <a:buChar char="▪"/>
              <a:defRPr sz="1400"/>
            </a:lvl3pPr>
            <a:lvl4pPr indent="-304800" lvl="3" marL="1828800" algn="l">
              <a:lnSpc>
                <a:spcPct val="95000"/>
              </a:lnSpc>
              <a:spcBef>
                <a:spcPts val="500"/>
              </a:spcBef>
              <a:spcAft>
                <a:spcPts val="0"/>
              </a:spcAft>
              <a:buSzPts val="1200"/>
              <a:buChar char="o"/>
              <a:defRPr sz="1200"/>
            </a:lvl4pPr>
            <a:lvl5pPr indent="-304800" lvl="4" marL="2286000" algn="l">
              <a:lnSpc>
                <a:spcPct val="95000"/>
              </a:lnSpc>
              <a:spcBef>
                <a:spcPts val="500"/>
              </a:spcBef>
              <a:spcAft>
                <a:spcPts val="0"/>
              </a:spcAft>
              <a:buSzPts val="1200"/>
              <a:buChar char="•"/>
              <a:defRPr sz="1200"/>
            </a:lvl5pPr>
            <a:lvl6pPr indent="-317500" lvl="5" marL="2743200" algn="l">
              <a:spcBef>
                <a:spcPts val="300"/>
              </a:spcBef>
              <a:spcAft>
                <a:spcPts val="0"/>
              </a:spcAft>
              <a:buSzPts val="1400"/>
              <a:buChar char="•"/>
              <a:defRPr sz="1400"/>
            </a:lvl6pPr>
            <a:lvl7pPr indent="-317500" lvl="6" marL="3200400" algn="l">
              <a:spcBef>
                <a:spcPts val="300"/>
              </a:spcBef>
              <a:spcAft>
                <a:spcPts val="0"/>
              </a:spcAft>
              <a:buSzPts val="1400"/>
              <a:buChar char="•"/>
              <a:defRPr sz="1400"/>
            </a:lvl7pPr>
            <a:lvl8pPr indent="-317500" lvl="7" marL="3657600" algn="l">
              <a:spcBef>
                <a:spcPts val="300"/>
              </a:spcBef>
              <a:spcAft>
                <a:spcPts val="0"/>
              </a:spcAft>
              <a:buSzPts val="1400"/>
              <a:buChar char="•"/>
              <a:defRPr sz="1400"/>
            </a:lvl8pPr>
            <a:lvl9pPr indent="-317500" lvl="8" marL="4114800" algn="l">
              <a:spcBef>
                <a:spcPts val="300"/>
              </a:spcBef>
              <a:spcAft>
                <a:spcPts val="0"/>
              </a:spcAft>
              <a:buSzPts val="1400"/>
              <a:buChar char="•"/>
              <a:defRPr sz="1400"/>
            </a:lvl9pPr>
          </a:lstStyle>
          <a:p/>
        </p:txBody>
      </p:sp>
      <p:sp>
        <p:nvSpPr>
          <p:cNvPr id="39" name="Google Shape;39;p7"/>
          <p:cNvSpPr txBox="1"/>
          <p:nvPr>
            <p:ph idx="2" type="body"/>
          </p:nvPr>
        </p:nvSpPr>
        <p:spPr>
          <a:xfrm>
            <a:off x="4648200" y="1257300"/>
            <a:ext cx="3657600" cy="3372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23850" lvl="1" marL="914400" algn="l">
              <a:lnSpc>
                <a:spcPct val="95000"/>
              </a:lnSpc>
              <a:spcBef>
                <a:spcPts val="500"/>
              </a:spcBef>
              <a:spcAft>
                <a:spcPts val="0"/>
              </a:spcAft>
              <a:buSzPts val="1500"/>
              <a:buChar char="─"/>
              <a:defRPr sz="1500"/>
            </a:lvl2pPr>
            <a:lvl3pPr indent="-317500" lvl="2" marL="1371600" algn="l">
              <a:lnSpc>
                <a:spcPct val="95000"/>
              </a:lnSpc>
              <a:spcBef>
                <a:spcPts val="500"/>
              </a:spcBef>
              <a:spcAft>
                <a:spcPts val="0"/>
              </a:spcAft>
              <a:buSzPts val="1400"/>
              <a:buChar char="▪"/>
              <a:defRPr sz="1400"/>
            </a:lvl3pPr>
            <a:lvl4pPr indent="-304800" lvl="3" marL="1828800" algn="l">
              <a:lnSpc>
                <a:spcPct val="95000"/>
              </a:lnSpc>
              <a:spcBef>
                <a:spcPts val="500"/>
              </a:spcBef>
              <a:spcAft>
                <a:spcPts val="0"/>
              </a:spcAft>
              <a:buSzPts val="1200"/>
              <a:buChar char="o"/>
              <a:defRPr sz="1200"/>
            </a:lvl4pPr>
            <a:lvl5pPr indent="-304800" lvl="4" marL="2286000" algn="l">
              <a:lnSpc>
                <a:spcPct val="95000"/>
              </a:lnSpc>
              <a:spcBef>
                <a:spcPts val="500"/>
              </a:spcBef>
              <a:spcAft>
                <a:spcPts val="0"/>
              </a:spcAft>
              <a:buSzPts val="1200"/>
              <a:buChar char="•"/>
              <a:defRPr sz="1200"/>
            </a:lvl5pPr>
            <a:lvl6pPr indent="-317500" lvl="5" marL="2743200" algn="l">
              <a:spcBef>
                <a:spcPts val="300"/>
              </a:spcBef>
              <a:spcAft>
                <a:spcPts val="0"/>
              </a:spcAft>
              <a:buSzPts val="1400"/>
              <a:buChar char="•"/>
              <a:defRPr sz="1400"/>
            </a:lvl6pPr>
            <a:lvl7pPr indent="-317500" lvl="6" marL="3200400" algn="l">
              <a:spcBef>
                <a:spcPts val="300"/>
              </a:spcBef>
              <a:spcAft>
                <a:spcPts val="0"/>
              </a:spcAft>
              <a:buSzPts val="1400"/>
              <a:buChar char="•"/>
              <a:defRPr sz="1400"/>
            </a:lvl7pPr>
            <a:lvl8pPr indent="-317500" lvl="7" marL="3657600" algn="l">
              <a:spcBef>
                <a:spcPts val="300"/>
              </a:spcBef>
              <a:spcAft>
                <a:spcPts val="0"/>
              </a:spcAft>
              <a:buSzPts val="1400"/>
              <a:buChar char="•"/>
              <a:defRPr sz="1400"/>
            </a:lvl8pPr>
            <a:lvl9pPr indent="-317500" lvl="8" marL="4114800" algn="l">
              <a:spcBef>
                <a:spcPts val="300"/>
              </a:spcBef>
              <a:spcAft>
                <a:spcPts val="0"/>
              </a:spcAft>
              <a:buSzPts val="1400"/>
              <a:buChar char="•"/>
              <a:defRPr sz="1400"/>
            </a:lvl9pPr>
          </a:lstStyle>
          <a:p/>
        </p:txBody>
      </p:sp>
      <p:sp>
        <p:nvSpPr>
          <p:cNvPr id="40" name="Google Shape;40;p7"/>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7"/>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8"/>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5" name="Google Shape;45;p8"/>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46" name="Shape 46"/>
        <p:cNvGrpSpPr/>
        <p:nvPr/>
      </p:nvGrpSpPr>
      <p:grpSpPr>
        <a:xfrm>
          <a:off x="0" y="0"/>
          <a:ext cx="0" cy="0"/>
          <a:chOff x="0" y="0"/>
          <a:chExt cx="0" cy="0"/>
        </a:xfrm>
      </p:grpSpPr>
      <p:sp>
        <p:nvSpPr>
          <p:cNvPr id="47" name="Google Shape;47;p9"/>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9"/>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9"/>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9"/>
          <p:cNvSpPr/>
          <p:nvPr>
            <p:ph idx="2" type="pic"/>
          </p:nvPr>
        </p:nvSpPr>
        <p:spPr>
          <a:xfrm>
            <a:off x="457200" y="1143000"/>
            <a:ext cx="5867400" cy="3486300"/>
          </a:xfrm>
          <a:prstGeom prst="rect">
            <a:avLst/>
          </a:prstGeom>
          <a:noFill/>
          <a:ln>
            <a:noFill/>
          </a:ln>
        </p:spPr>
      </p:sp>
      <p:sp>
        <p:nvSpPr>
          <p:cNvPr id="51" name="Google Shape;51;p9"/>
          <p:cNvSpPr txBox="1"/>
          <p:nvPr>
            <p:ph idx="1" type="body"/>
          </p:nvPr>
        </p:nvSpPr>
        <p:spPr>
          <a:xfrm>
            <a:off x="6553200" y="1143000"/>
            <a:ext cx="2133600" cy="34863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1500"/>
              <a:buFont typeface="Verdana"/>
              <a:buNone/>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2400"/>
              <a:buFont typeface="Verdana"/>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10"/>
          <p:cNvSpPr txBox="1"/>
          <p:nvPr>
            <p:ph idx="1" type="body"/>
          </p:nvPr>
        </p:nvSpPr>
        <p:spPr>
          <a:xfrm>
            <a:off x="762000" y="1122552"/>
            <a:ext cx="3657600" cy="479700"/>
          </a:xfrm>
          <a:prstGeom prst="rect">
            <a:avLst/>
          </a:prstGeom>
          <a:noFill/>
          <a:ln>
            <a:noFill/>
          </a:ln>
        </p:spPr>
        <p:txBody>
          <a:bodyPr anchorCtr="0" anchor="b" bIns="34275" lIns="68575" spcFirstLastPara="1" rIns="68575" wrap="square" tIns="34275">
            <a:noAutofit/>
          </a:bodyPr>
          <a:lstStyle>
            <a:lvl1pPr indent="-228600" lvl="0" marL="457200" algn="l">
              <a:lnSpc>
                <a:spcPct val="95000"/>
              </a:lnSpc>
              <a:spcBef>
                <a:spcPts val="900"/>
              </a:spcBef>
              <a:spcAft>
                <a:spcPts val="0"/>
              </a:spcAft>
              <a:buSzPts val="1500"/>
              <a:buNone/>
              <a:defRPr b="1" sz="1500">
                <a:solidFill>
                  <a:schemeClr val="dk2"/>
                </a:solidFill>
                <a:latin typeface="Verdana"/>
                <a:ea typeface="Verdana"/>
                <a:cs typeface="Verdana"/>
                <a:sym typeface="Verdana"/>
              </a:defRPr>
            </a:lvl1pPr>
            <a:lvl2pPr indent="-228600" lvl="1" marL="914400" algn="l">
              <a:lnSpc>
                <a:spcPct val="95000"/>
              </a:lnSpc>
              <a:spcBef>
                <a:spcPts val="500"/>
              </a:spcBef>
              <a:spcAft>
                <a:spcPts val="0"/>
              </a:spcAft>
              <a:buSzPts val="1500"/>
              <a:buNone/>
              <a:defRPr b="1" sz="1500"/>
            </a:lvl2pPr>
            <a:lvl3pPr indent="-228600" lvl="2" marL="1371600" algn="l">
              <a:lnSpc>
                <a:spcPct val="95000"/>
              </a:lnSpc>
              <a:spcBef>
                <a:spcPts val="500"/>
              </a:spcBef>
              <a:spcAft>
                <a:spcPts val="0"/>
              </a:spcAft>
              <a:buSzPts val="1400"/>
              <a:buNone/>
              <a:defRPr b="1" sz="1400"/>
            </a:lvl3pPr>
            <a:lvl4pPr indent="-228600" lvl="3" marL="1828800" algn="l">
              <a:lnSpc>
                <a:spcPct val="95000"/>
              </a:lnSpc>
              <a:spcBef>
                <a:spcPts val="500"/>
              </a:spcBef>
              <a:spcAft>
                <a:spcPts val="0"/>
              </a:spcAft>
              <a:buSzPts val="1200"/>
              <a:buNone/>
              <a:defRPr b="1" sz="1200"/>
            </a:lvl4pPr>
            <a:lvl5pPr indent="-228600" lvl="4" marL="2286000" algn="l">
              <a:lnSpc>
                <a:spcPct val="95000"/>
              </a:lnSpc>
              <a:spcBef>
                <a:spcPts val="500"/>
              </a:spcBef>
              <a:spcAft>
                <a:spcPts val="0"/>
              </a:spcAft>
              <a:buSzPts val="1200"/>
              <a:buNone/>
              <a:defRPr b="1" sz="1200"/>
            </a:lvl5pPr>
            <a:lvl6pPr indent="-228600" lvl="5" marL="2743200" algn="l">
              <a:spcBef>
                <a:spcPts val="200"/>
              </a:spcBef>
              <a:spcAft>
                <a:spcPts val="0"/>
              </a:spcAft>
              <a:buSzPts val="1200"/>
              <a:buNone/>
              <a:defRPr b="1" sz="1200"/>
            </a:lvl6pPr>
            <a:lvl7pPr indent="-228600" lvl="6" marL="3200400" algn="l">
              <a:spcBef>
                <a:spcPts val="200"/>
              </a:spcBef>
              <a:spcAft>
                <a:spcPts val="0"/>
              </a:spcAft>
              <a:buSzPts val="1200"/>
              <a:buNone/>
              <a:defRPr b="1" sz="1200"/>
            </a:lvl7pPr>
            <a:lvl8pPr indent="-228600" lvl="7" marL="3657600" algn="l">
              <a:spcBef>
                <a:spcPts val="200"/>
              </a:spcBef>
              <a:spcAft>
                <a:spcPts val="0"/>
              </a:spcAft>
              <a:buSzPts val="1200"/>
              <a:buNone/>
              <a:defRPr b="1" sz="1200"/>
            </a:lvl8pPr>
            <a:lvl9pPr indent="-228600" lvl="8" marL="4114800" algn="l">
              <a:spcBef>
                <a:spcPts val="200"/>
              </a:spcBef>
              <a:spcAft>
                <a:spcPts val="0"/>
              </a:spcAft>
              <a:buSzPts val="1200"/>
              <a:buNone/>
              <a:defRPr b="1" sz="1200"/>
            </a:lvl9pPr>
          </a:lstStyle>
          <a:p/>
        </p:txBody>
      </p:sp>
      <p:sp>
        <p:nvSpPr>
          <p:cNvPr id="55" name="Google Shape;55;p10"/>
          <p:cNvSpPr txBox="1"/>
          <p:nvPr>
            <p:ph idx="2" type="body"/>
          </p:nvPr>
        </p:nvSpPr>
        <p:spPr>
          <a:xfrm>
            <a:off x="762000" y="1662300"/>
            <a:ext cx="3657600" cy="2967000"/>
          </a:xfrm>
          <a:prstGeom prst="rect">
            <a:avLst/>
          </a:prstGeom>
          <a:noFill/>
          <a:ln>
            <a:noFill/>
          </a:ln>
        </p:spPr>
        <p:txBody>
          <a:bodyPr anchorCtr="0" anchor="t" bIns="34275" lIns="68575" spcFirstLastPara="1" rIns="68575" wrap="square" tIns="34275">
            <a:normAutofit/>
          </a:bodyPr>
          <a:lstStyle>
            <a:lvl1pPr indent="-323850" lvl="0" marL="457200" algn="l">
              <a:lnSpc>
                <a:spcPct val="95000"/>
              </a:lnSpc>
              <a:spcBef>
                <a:spcPts val="900"/>
              </a:spcBef>
              <a:spcAft>
                <a:spcPts val="0"/>
              </a:spcAft>
              <a:buSzPts val="1500"/>
              <a:buChar char="•"/>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04800" lvl="5" marL="2743200" algn="l">
              <a:spcBef>
                <a:spcPts val="200"/>
              </a:spcBef>
              <a:spcAft>
                <a:spcPts val="0"/>
              </a:spcAft>
              <a:buSzPts val="1200"/>
              <a:buChar char="•"/>
              <a:defRPr sz="1200"/>
            </a:lvl6pPr>
            <a:lvl7pPr indent="-304800" lvl="6" marL="3200400" algn="l">
              <a:spcBef>
                <a:spcPts val="200"/>
              </a:spcBef>
              <a:spcAft>
                <a:spcPts val="0"/>
              </a:spcAft>
              <a:buSzPts val="1200"/>
              <a:buChar char="•"/>
              <a:defRPr sz="1200"/>
            </a:lvl7pPr>
            <a:lvl8pPr indent="-304800" lvl="7" marL="3657600" algn="l">
              <a:spcBef>
                <a:spcPts val="200"/>
              </a:spcBef>
              <a:spcAft>
                <a:spcPts val="0"/>
              </a:spcAft>
              <a:buSzPts val="1200"/>
              <a:buChar char="•"/>
              <a:defRPr sz="1200"/>
            </a:lvl8pPr>
            <a:lvl9pPr indent="-304800" lvl="8" marL="4114800" algn="l">
              <a:spcBef>
                <a:spcPts val="200"/>
              </a:spcBef>
              <a:spcAft>
                <a:spcPts val="0"/>
              </a:spcAft>
              <a:buSzPts val="1200"/>
              <a:buChar char="•"/>
              <a:defRPr sz="1200"/>
            </a:lvl9pPr>
          </a:lstStyle>
          <a:p/>
        </p:txBody>
      </p:sp>
      <p:sp>
        <p:nvSpPr>
          <p:cNvPr id="56" name="Google Shape;56;p10"/>
          <p:cNvSpPr txBox="1"/>
          <p:nvPr>
            <p:ph idx="3" type="body"/>
          </p:nvPr>
        </p:nvSpPr>
        <p:spPr>
          <a:xfrm>
            <a:off x="4648200" y="1122552"/>
            <a:ext cx="3657600" cy="479700"/>
          </a:xfrm>
          <a:prstGeom prst="rect">
            <a:avLst/>
          </a:prstGeom>
          <a:noFill/>
          <a:ln>
            <a:noFill/>
          </a:ln>
        </p:spPr>
        <p:txBody>
          <a:bodyPr anchorCtr="0" anchor="b" bIns="34275" lIns="68575" spcFirstLastPara="1" rIns="68575" wrap="square" tIns="34275">
            <a:noAutofit/>
          </a:bodyPr>
          <a:lstStyle>
            <a:lvl1pPr indent="-228600" lvl="0" marL="457200" algn="l">
              <a:lnSpc>
                <a:spcPct val="95000"/>
              </a:lnSpc>
              <a:spcBef>
                <a:spcPts val="900"/>
              </a:spcBef>
              <a:spcAft>
                <a:spcPts val="0"/>
              </a:spcAft>
              <a:buSzPts val="1500"/>
              <a:buNone/>
              <a:defRPr b="1" sz="1500">
                <a:solidFill>
                  <a:schemeClr val="dk2"/>
                </a:solidFill>
                <a:latin typeface="Verdana"/>
                <a:ea typeface="Verdana"/>
                <a:cs typeface="Verdana"/>
                <a:sym typeface="Verdana"/>
              </a:defRPr>
            </a:lvl1pPr>
            <a:lvl2pPr indent="-228600" lvl="1" marL="914400" algn="l">
              <a:lnSpc>
                <a:spcPct val="95000"/>
              </a:lnSpc>
              <a:spcBef>
                <a:spcPts val="500"/>
              </a:spcBef>
              <a:spcAft>
                <a:spcPts val="0"/>
              </a:spcAft>
              <a:buSzPts val="1500"/>
              <a:buNone/>
              <a:defRPr b="1" sz="1500"/>
            </a:lvl2pPr>
            <a:lvl3pPr indent="-228600" lvl="2" marL="1371600" algn="l">
              <a:lnSpc>
                <a:spcPct val="95000"/>
              </a:lnSpc>
              <a:spcBef>
                <a:spcPts val="500"/>
              </a:spcBef>
              <a:spcAft>
                <a:spcPts val="0"/>
              </a:spcAft>
              <a:buSzPts val="1400"/>
              <a:buNone/>
              <a:defRPr b="1" sz="1400"/>
            </a:lvl3pPr>
            <a:lvl4pPr indent="-228600" lvl="3" marL="1828800" algn="l">
              <a:lnSpc>
                <a:spcPct val="95000"/>
              </a:lnSpc>
              <a:spcBef>
                <a:spcPts val="500"/>
              </a:spcBef>
              <a:spcAft>
                <a:spcPts val="0"/>
              </a:spcAft>
              <a:buSzPts val="1200"/>
              <a:buNone/>
              <a:defRPr b="1" sz="1200"/>
            </a:lvl4pPr>
            <a:lvl5pPr indent="-228600" lvl="4" marL="2286000" algn="l">
              <a:lnSpc>
                <a:spcPct val="95000"/>
              </a:lnSpc>
              <a:spcBef>
                <a:spcPts val="500"/>
              </a:spcBef>
              <a:spcAft>
                <a:spcPts val="0"/>
              </a:spcAft>
              <a:buSzPts val="1200"/>
              <a:buNone/>
              <a:defRPr b="1" sz="1200"/>
            </a:lvl5pPr>
            <a:lvl6pPr indent="-228600" lvl="5" marL="2743200" algn="l">
              <a:spcBef>
                <a:spcPts val="200"/>
              </a:spcBef>
              <a:spcAft>
                <a:spcPts val="0"/>
              </a:spcAft>
              <a:buSzPts val="1200"/>
              <a:buNone/>
              <a:defRPr b="1" sz="1200"/>
            </a:lvl6pPr>
            <a:lvl7pPr indent="-228600" lvl="6" marL="3200400" algn="l">
              <a:spcBef>
                <a:spcPts val="200"/>
              </a:spcBef>
              <a:spcAft>
                <a:spcPts val="0"/>
              </a:spcAft>
              <a:buSzPts val="1200"/>
              <a:buNone/>
              <a:defRPr b="1" sz="1200"/>
            </a:lvl7pPr>
            <a:lvl8pPr indent="-228600" lvl="7" marL="3657600" algn="l">
              <a:spcBef>
                <a:spcPts val="200"/>
              </a:spcBef>
              <a:spcAft>
                <a:spcPts val="0"/>
              </a:spcAft>
              <a:buSzPts val="1200"/>
              <a:buNone/>
              <a:defRPr b="1" sz="1200"/>
            </a:lvl8pPr>
            <a:lvl9pPr indent="-228600" lvl="8" marL="4114800" algn="l">
              <a:spcBef>
                <a:spcPts val="200"/>
              </a:spcBef>
              <a:spcAft>
                <a:spcPts val="0"/>
              </a:spcAft>
              <a:buSzPts val="1200"/>
              <a:buNone/>
              <a:defRPr b="1" sz="1200"/>
            </a:lvl9pPr>
          </a:lstStyle>
          <a:p/>
        </p:txBody>
      </p:sp>
      <p:sp>
        <p:nvSpPr>
          <p:cNvPr id="57" name="Google Shape;57;p10"/>
          <p:cNvSpPr txBox="1"/>
          <p:nvPr>
            <p:ph idx="4" type="body"/>
          </p:nvPr>
        </p:nvSpPr>
        <p:spPr>
          <a:xfrm>
            <a:off x="4648200" y="1662300"/>
            <a:ext cx="3657600" cy="2967000"/>
          </a:xfrm>
          <a:prstGeom prst="rect">
            <a:avLst/>
          </a:prstGeom>
          <a:noFill/>
          <a:ln>
            <a:noFill/>
          </a:ln>
        </p:spPr>
        <p:txBody>
          <a:bodyPr anchorCtr="0" anchor="t" bIns="34275" lIns="68575" spcFirstLastPara="1" rIns="68575" wrap="square" tIns="34275">
            <a:normAutofit/>
          </a:bodyPr>
          <a:lstStyle>
            <a:lvl1pPr indent="-323850" lvl="0" marL="457200" algn="l">
              <a:lnSpc>
                <a:spcPct val="95000"/>
              </a:lnSpc>
              <a:spcBef>
                <a:spcPts val="900"/>
              </a:spcBef>
              <a:spcAft>
                <a:spcPts val="0"/>
              </a:spcAft>
              <a:buSzPts val="1500"/>
              <a:buChar char="•"/>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04800" lvl="5" marL="2743200" algn="l">
              <a:spcBef>
                <a:spcPts val="200"/>
              </a:spcBef>
              <a:spcAft>
                <a:spcPts val="0"/>
              </a:spcAft>
              <a:buSzPts val="1200"/>
              <a:buChar char="•"/>
              <a:defRPr sz="1200"/>
            </a:lvl6pPr>
            <a:lvl7pPr indent="-304800" lvl="6" marL="3200400" algn="l">
              <a:spcBef>
                <a:spcPts val="200"/>
              </a:spcBef>
              <a:spcAft>
                <a:spcPts val="0"/>
              </a:spcAft>
              <a:buSzPts val="1200"/>
              <a:buChar char="•"/>
              <a:defRPr sz="1200"/>
            </a:lvl7pPr>
            <a:lvl8pPr indent="-304800" lvl="7" marL="3657600" algn="l">
              <a:spcBef>
                <a:spcPts val="200"/>
              </a:spcBef>
              <a:spcAft>
                <a:spcPts val="0"/>
              </a:spcAft>
              <a:buSzPts val="1200"/>
              <a:buChar char="•"/>
              <a:defRPr sz="1200"/>
            </a:lvl8pPr>
            <a:lvl9pPr indent="-304800" lvl="8" marL="4114800" algn="l">
              <a:spcBef>
                <a:spcPts val="200"/>
              </a:spcBef>
              <a:spcAft>
                <a:spcPts val="0"/>
              </a:spcAft>
              <a:buSzPts val="1200"/>
              <a:buChar char="•"/>
              <a:defRPr sz="1200"/>
            </a:lvl9pPr>
          </a:lstStyle>
          <a:p/>
        </p:txBody>
      </p:sp>
      <p:sp>
        <p:nvSpPr>
          <p:cNvPr id="58" name="Google Shape;58;p10"/>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10"/>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rgbClr val="262626"/>
              </a:buClr>
              <a:buSzPts val="2400"/>
              <a:buFont typeface="Verdana"/>
              <a:buNone/>
              <a:defRPr b="1" i="0" sz="2400" u="none" cap="none" strike="noStrike">
                <a:solidFill>
                  <a:srgbClr val="262626"/>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7" name="Google Shape;7;p1"/>
          <p:cNvSpPr txBox="1"/>
          <p:nvPr>
            <p:ph idx="1" type="body"/>
          </p:nvPr>
        </p:nvSpPr>
        <p:spPr>
          <a:xfrm>
            <a:off x="457200" y="1143000"/>
            <a:ext cx="8229600" cy="34863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5000"/>
              </a:lnSpc>
              <a:spcBef>
                <a:spcPts val="900"/>
              </a:spcBef>
              <a:spcAft>
                <a:spcPts val="0"/>
              </a:spcAft>
              <a:buClr>
                <a:schemeClr val="lt2"/>
              </a:buClr>
              <a:buSzPts val="1800"/>
              <a:buFont typeface="Arial"/>
              <a:buChar char="•"/>
              <a:defRPr b="0" i="0" sz="1800" u="none" cap="none" strike="noStrike">
                <a:solidFill>
                  <a:schemeClr val="dk1"/>
                </a:solidFill>
                <a:latin typeface="Verdana"/>
                <a:ea typeface="Verdana"/>
                <a:cs typeface="Verdana"/>
                <a:sym typeface="Verdana"/>
              </a:defRPr>
            </a:lvl1pPr>
            <a:lvl2pPr indent="-323850" lvl="1" marL="914400" marR="0" rtl="0" algn="l">
              <a:lnSpc>
                <a:spcPct val="95000"/>
              </a:lnSpc>
              <a:spcBef>
                <a:spcPts val="500"/>
              </a:spcBef>
              <a:spcAft>
                <a:spcPts val="0"/>
              </a:spcAft>
              <a:buClr>
                <a:schemeClr val="lt2"/>
              </a:buClr>
              <a:buSzPts val="1500"/>
              <a:buFont typeface="Verdana"/>
              <a:buChar char="─"/>
              <a:defRPr b="0" i="0" sz="1500" u="none" cap="none" strike="noStrike">
                <a:solidFill>
                  <a:schemeClr val="dk1"/>
                </a:solidFill>
                <a:latin typeface="Verdana"/>
                <a:ea typeface="Verdana"/>
                <a:cs typeface="Verdana"/>
                <a:sym typeface="Verdana"/>
              </a:defRPr>
            </a:lvl2pPr>
            <a:lvl3pPr indent="-317500" lvl="2" marL="1371600" marR="0" rtl="0" algn="l">
              <a:lnSpc>
                <a:spcPct val="95000"/>
              </a:lnSpc>
              <a:spcBef>
                <a:spcPts val="500"/>
              </a:spcBef>
              <a:spcAft>
                <a:spcPts val="0"/>
              </a:spcAft>
              <a:buClr>
                <a:schemeClr val="lt2"/>
              </a:buClr>
              <a:buSzPts val="1400"/>
              <a:buFont typeface="Noto Sans Symbols"/>
              <a:buChar char="▪"/>
              <a:defRPr b="0" i="0" sz="1400" u="none" cap="none" strike="noStrike">
                <a:solidFill>
                  <a:schemeClr val="dk1"/>
                </a:solidFill>
                <a:latin typeface="Verdana"/>
                <a:ea typeface="Verdana"/>
                <a:cs typeface="Verdana"/>
                <a:sym typeface="Verdana"/>
              </a:defRPr>
            </a:lvl3pPr>
            <a:lvl4pPr indent="-304800" lvl="3" marL="1828800" marR="0" rtl="0" algn="l">
              <a:lnSpc>
                <a:spcPct val="95000"/>
              </a:lnSpc>
              <a:spcBef>
                <a:spcPts val="500"/>
              </a:spcBef>
              <a:spcAft>
                <a:spcPts val="0"/>
              </a:spcAft>
              <a:buClr>
                <a:schemeClr val="lt2"/>
              </a:buClr>
              <a:buSzPts val="1200"/>
              <a:buFont typeface="Courier New"/>
              <a:buChar char="o"/>
              <a:defRPr b="0" i="0" sz="1200" u="none" cap="none" strike="noStrike">
                <a:solidFill>
                  <a:schemeClr val="dk1"/>
                </a:solidFill>
                <a:latin typeface="Verdana"/>
                <a:ea typeface="Verdana"/>
                <a:cs typeface="Verdana"/>
                <a:sym typeface="Verdana"/>
              </a:defRPr>
            </a:lvl4pPr>
            <a:lvl5pPr indent="-304800" lvl="4" marL="2286000" marR="0" rtl="0" algn="l">
              <a:lnSpc>
                <a:spcPct val="95000"/>
              </a:lnSpc>
              <a:spcBef>
                <a:spcPts val="500"/>
              </a:spcBef>
              <a:spcAft>
                <a:spcPts val="0"/>
              </a:spcAft>
              <a:buClr>
                <a:schemeClr val="lt2"/>
              </a:buClr>
              <a:buSzPts val="1200"/>
              <a:buFont typeface="Arial"/>
              <a:buChar char="•"/>
              <a:defRPr b="0" i="0" sz="1200" u="none" cap="none" strike="noStrike">
                <a:solidFill>
                  <a:schemeClr val="dk1"/>
                </a:solidFill>
                <a:latin typeface="Verdana"/>
                <a:ea typeface="Verdana"/>
                <a:cs typeface="Verdana"/>
                <a:sym typeface="Verdana"/>
              </a:defRPr>
            </a:lvl5pPr>
            <a:lvl6pPr indent="-304800" lvl="5" marL="27432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6pPr>
            <a:lvl7pPr indent="-304800" lvl="6" marL="32004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7pPr>
            <a:lvl8pPr indent="-304800" lvl="7" marL="36576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8pPr>
            <a:lvl9pPr indent="-304800" lvl="8" marL="41148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9pPr>
          </a:lstStyle>
          <a:p/>
        </p:txBody>
      </p:sp>
      <p:sp>
        <p:nvSpPr>
          <p:cNvPr id="8" name="Google Shape;8;p1"/>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262626"/>
                </a:solidFill>
                <a:latin typeface="Verdana"/>
                <a:ea typeface="Verdana"/>
                <a:cs typeface="Verdana"/>
                <a:sym typeface="Verdana"/>
              </a:defRPr>
            </a:lvl1pPr>
            <a:lvl2pPr indent="0" lvl="1" marL="0" marR="0" rtl="0" algn="l">
              <a:spcBef>
                <a:spcPts val="0"/>
              </a:spcBef>
              <a:buNone/>
              <a:defRPr b="0" i="0" sz="900" u="none" cap="none" strike="noStrike">
                <a:solidFill>
                  <a:srgbClr val="262626"/>
                </a:solidFill>
                <a:latin typeface="Verdana"/>
                <a:ea typeface="Verdana"/>
                <a:cs typeface="Verdana"/>
                <a:sym typeface="Verdana"/>
              </a:defRPr>
            </a:lvl2pPr>
            <a:lvl3pPr indent="0" lvl="2" marL="0" marR="0" rtl="0" algn="l">
              <a:spcBef>
                <a:spcPts val="0"/>
              </a:spcBef>
              <a:buNone/>
              <a:defRPr b="0" i="0" sz="900" u="none" cap="none" strike="noStrike">
                <a:solidFill>
                  <a:srgbClr val="262626"/>
                </a:solidFill>
                <a:latin typeface="Verdana"/>
                <a:ea typeface="Verdana"/>
                <a:cs typeface="Verdana"/>
                <a:sym typeface="Verdana"/>
              </a:defRPr>
            </a:lvl3pPr>
            <a:lvl4pPr indent="0" lvl="3" marL="0" marR="0" rtl="0" algn="l">
              <a:spcBef>
                <a:spcPts val="0"/>
              </a:spcBef>
              <a:buNone/>
              <a:defRPr b="0" i="0" sz="900" u="none" cap="none" strike="noStrike">
                <a:solidFill>
                  <a:srgbClr val="262626"/>
                </a:solidFill>
                <a:latin typeface="Verdana"/>
                <a:ea typeface="Verdana"/>
                <a:cs typeface="Verdana"/>
                <a:sym typeface="Verdana"/>
              </a:defRPr>
            </a:lvl4pPr>
            <a:lvl5pPr indent="0" lvl="4" marL="0" marR="0" rtl="0" algn="l">
              <a:spcBef>
                <a:spcPts val="0"/>
              </a:spcBef>
              <a:buNone/>
              <a:defRPr b="0" i="0" sz="900" u="none" cap="none" strike="noStrike">
                <a:solidFill>
                  <a:srgbClr val="262626"/>
                </a:solidFill>
                <a:latin typeface="Verdana"/>
                <a:ea typeface="Verdana"/>
                <a:cs typeface="Verdana"/>
                <a:sym typeface="Verdana"/>
              </a:defRPr>
            </a:lvl5pPr>
            <a:lvl6pPr indent="0" lvl="5" marL="0" marR="0" rtl="0" algn="l">
              <a:spcBef>
                <a:spcPts val="0"/>
              </a:spcBef>
              <a:buNone/>
              <a:defRPr b="0" i="0" sz="900" u="none" cap="none" strike="noStrike">
                <a:solidFill>
                  <a:srgbClr val="262626"/>
                </a:solidFill>
                <a:latin typeface="Verdana"/>
                <a:ea typeface="Verdana"/>
                <a:cs typeface="Verdana"/>
                <a:sym typeface="Verdana"/>
              </a:defRPr>
            </a:lvl6pPr>
            <a:lvl7pPr indent="0" lvl="6" marL="0" marR="0" rtl="0" algn="l">
              <a:spcBef>
                <a:spcPts val="0"/>
              </a:spcBef>
              <a:buNone/>
              <a:defRPr b="0" i="0" sz="900" u="none" cap="none" strike="noStrike">
                <a:solidFill>
                  <a:srgbClr val="262626"/>
                </a:solidFill>
                <a:latin typeface="Verdana"/>
                <a:ea typeface="Verdana"/>
                <a:cs typeface="Verdana"/>
                <a:sym typeface="Verdana"/>
              </a:defRPr>
            </a:lvl7pPr>
            <a:lvl8pPr indent="0" lvl="7" marL="0" marR="0" rtl="0" algn="l">
              <a:spcBef>
                <a:spcPts val="0"/>
              </a:spcBef>
              <a:buNone/>
              <a:defRPr b="0" i="0" sz="900" u="none" cap="none" strike="noStrike">
                <a:solidFill>
                  <a:srgbClr val="262626"/>
                </a:solidFill>
                <a:latin typeface="Verdana"/>
                <a:ea typeface="Verdana"/>
                <a:cs typeface="Verdana"/>
                <a:sym typeface="Verdana"/>
              </a:defRPr>
            </a:lvl8pPr>
            <a:lvl9pPr indent="0" lvl="8" marL="0" marR="0" rtl="0" algn="l">
              <a:spcBef>
                <a:spcPts val="0"/>
              </a:spcBef>
              <a:buNone/>
              <a:defRPr b="0" i="0" sz="9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9" name="Google Shape;9;p1"/>
          <p:cNvSpPr/>
          <p:nvPr/>
        </p:nvSpPr>
        <p:spPr>
          <a:xfrm>
            <a:off x="457200" y="926225"/>
            <a:ext cx="8686800" cy="3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Verdana"/>
              <a:ea typeface="Verdana"/>
              <a:cs typeface="Verdana"/>
              <a:sym typeface="Verdana"/>
            </a:endParaRPr>
          </a:p>
        </p:txBody>
      </p:sp>
      <p:sp>
        <p:nvSpPr>
          <p:cNvPr id="10" name="Google Shape;10;p1"/>
          <p:cNvSpPr txBox="1"/>
          <p:nvPr/>
        </p:nvSpPr>
        <p:spPr>
          <a:xfrm>
            <a:off x="5486400" y="4800600"/>
            <a:ext cx="33528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lt2"/>
                </a:solidFill>
                <a:latin typeface="Times New Roman"/>
                <a:ea typeface="Times New Roman"/>
                <a:cs typeface="Times New Roman"/>
                <a:sym typeface="Times New Roman"/>
              </a:rPr>
              <a:t>Worcester Polytechnic Institute</a:t>
            </a:r>
            <a:endParaRPr sz="1100"/>
          </a:p>
        </p:txBody>
      </p:sp>
      <p:sp>
        <p:nvSpPr>
          <p:cNvPr id="11" name="Google Shape;11;p1"/>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chemeClr val="dk2"/>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2pPr>
            <a:lvl3pPr lvl="2"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3pPr>
            <a:lvl4pPr lvl="3"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4pPr>
            <a:lvl5pPr lvl="4"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5pPr>
            <a:lvl6pPr lvl="5"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6pPr>
            <a:lvl7pPr lvl="6"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7pPr>
            <a:lvl8pPr lvl="7"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8pPr>
            <a:lvl9pPr lvl="8"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drive.google.com/file/d/1uPX03H6AgtJcV8ohh2N_GFRp9FEkJvMC/view" TargetMode="External"/><Relationship Id="rId4" Type="http://schemas.openxmlformats.org/officeDocument/2006/relationships/image" Target="../media/image12.jpg"/><Relationship Id="rId5" Type="http://schemas.openxmlformats.org/officeDocument/2006/relationships/hyperlink" Target="http://drive.google.com/file/d/1PXHiTC38zyVe5C9ZM3PuJxbV0c9VbpIV/view" TargetMode="External"/><Relationship Id="rId6"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I5tZ-fXmWRWcBxClpvw65LGaKXNCjWw0/view"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rive.google.com/file/d/1POYKgTc2Iad2-pyAVCD0fniHJaKNfzDx/view"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rive.google.com/file/d/1X88MLEn0ZPEW9Zh1fKTcXvb4GP4j6ybD/view" TargetMode="Externa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arxiv.org/abs/1710.10044" TargetMode="External"/><Relationship Id="rId4" Type="http://schemas.openxmlformats.org/officeDocument/2006/relationships/hyperlink" Target="https://arxiv.org/pdf/1909.13599" TargetMode="External"/><Relationship Id="rId5" Type="http://schemas.openxmlformats.org/officeDocument/2006/relationships/hyperlink" Target="https://github.com/DLR-RM/stable-baselines3/tree/master" TargetMode="External"/><Relationship Id="rId6" Type="http://schemas.openxmlformats.org/officeDocument/2006/relationships/hyperlink" Target="https://airsim-fork.readthedocs.io/en/docs/" TargetMode="External"/><Relationship Id="rId7" Type="http://schemas.openxmlformats.org/officeDocument/2006/relationships/hyperlink" Target="http://incompleteideas.net/book/RLbook2020.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1" type="subTitle"/>
          </p:nvPr>
        </p:nvSpPr>
        <p:spPr>
          <a:xfrm>
            <a:off x="480700" y="3392080"/>
            <a:ext cx="6858000" cy="7431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a:latin typeface="Roboto"/>
                <a:ea typeface="Roboto"/>
                <a:cs typeface="Roboto"/>
                <a:sym typeface="Roboto"/>
              </a:rPr>
              <a:t>Uday Girish Mardana</a:t>
            </a:r>
            <a:br>
              <a:rPr lang="en">
                <a:latin typeface="Roboto"/>
                <a:ea typeface="Roboto"/>
                <a:cs typeface="Roboto"/>
                <a:sym typeface="Roboto"/>
              </a:rPr>
            </a:br>
            <a:r>
              <a:rPr lang="en">
                <a:latin typeface="Roboto"/>
                <a:ea typeface="Roboto"/>
                <a:cs typeface="Roboto"/>
                <a:sym typeface="Roboto"/>
              </a:rPr>
              <a:t>Jeel Chatrola</a:t>
            </a:r>
            <a:endParaRPr>
              <a:latin typeface="Roboto"/>
              <a:ea typeface="Roboto"/>
              <a:cs typeface="Roboto"/>
              <a:sym typeface="Roboto"/>
            </a:endParaRPr>
          </a:p>
        </p:txBody>
      </p:sp>
      <p:pic>
        <p:nvPicPr>
          <p:cNvPr id="87" name="Google Shape;87;p15"/>
          <p:cNvPicPr preferRelativeResize="0"/>
          <p:nvPr/>
        </p:nvPicPr>
        <p:blipFill>
          <a:blip r:embed="rId3">
            <a:alphaModFix/>
          </a:blip>
          <a:stretch>
            <a:fillRect/>
          </a:stretch>
        </p:blipFill>
        <p:spPr>
          <a:xfrm>
            <a:off x="5157075" y="0"/>
            <a:ext cx="3986926" cy="2143899"/>
          </a:xfrm>
          <a:prstGeom prst="rect">
            <a:avLst/>
          </a:prstGeom>
          <a:noFill/>
          <a:ln>
            <a:noFill/>
          </a:ln>
        </p:spPr>
      </p:pic>
      <p:sp>
        <p:nvSpPr>
          <p:cNvPr id="88" name="Google Shape;88;p15"/>
          <p:cNvSpPr txBox="1"/>
          <p:nvPr>
            <p:ph type="ctrTitle"/>
          </p:nvPr>
        </p:nvSpPr>
        <p:spPr>
          <a:xfrm>
            <a:off x="480700" y="1885452"/>
            <a:ext cx="6858000" cy="1433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2000">
                <a:latin typeface="Roboto"/>
                <a:ea typeface="Roboto"/>
                <a:cs typeface="Roboto"/>
                <a:sym typeface="Roboto"/>
              </a:rPr>
              <a:t>RBE 595 - </a:t>
            </a:r>
            <a:r>
              <a:rPr lang="en" sz="2000">
                <a:latin typeface="Roboto"/>
                <a:ea typeface="Roboto"/>
                <a:cs typeface="Roboto"/>
                <a:sym typeface="Roboto"/>
              </a:rPr>
              <a:t>Reinforcement</a:t>
            </a:r>
            <a:r>
              <a:rPr lang="en" sz="2000">
                <a:latin typeface="Roboto"/>
                <a:ea typeface="Roboto"/>
                <a:cs typeface="Roboto"/>
                <a:sym typeface="Roboto"/>
              </a:rPr>
              <a:t> Learning</a:t>
            </a:r>
            <a:r>
              <a:rPr lang="en" sz="2400">
                <a:latin typeface="Roboto"/>
                <a:ea typeface="Roboto"/>
                <a:cs typeface="Roboto"/>
                <a:sym typeface="Roboto"/>
              </a:rPr>
              <a:t>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Vision Based Quadrotor Obstacle Avoidance</a:t>
            </a:r>
            <a:endParaRPr sz="24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5836375" y="1022100"/>
            <a:ext cx="536000" cy="402000"/>
          </a:xfrm>
          <a:prstGeom prst="rect">
            <a:avLst/>
          </a:prstGeom>
          <a:noFill/>
          <a:ln>
            <a:noFill/>
          </a:ln>
        </p:spPr>
      </p:pic>
      <p:sp>
        <p:nvSpPr>
          <p:cNvPr id="90" name="Google Shape;90;p15"/>
          <p:cNvSpPr txBox="1"/>
          <p:nvPr>
            <p:ph idx="1" type="subTitle"/>
          </p:nvPr>
        </p:nvSpPr>
        <p:spPr>
          <a:xfrm>
            <a:off x="480700" y="4313930"/>
            <a:ext cx="6858000" cy="743100"/>
          </a:xfrm>
          <a:prstGeom prst="rect">
            <a:avLst/>
          </a:prstGeom>
        </p:spPr>
        <p:txBody>
          <a:bodyPr anchorCtr="0" anchor="t" bIns="34275" lIns="68575" spcFirstLastPara="1" rIns="68575" wrap="square" tIns="34275">
            <a:normAutofit lnSpcReduction="10000"/>
          </a:bodyPr>
          <a:lstStyle/>
          <a:p>
            <a:pPr indent="0" lvl="0" marL="0" rtl="0" algn="l">
              <a:spcBef>
                <a:spcPts val="900"/>
              </a:spcBef>
              <a:spcAft>
                <a:spcPts val="0"/>
              </a:spcAft>
              <a:buNone/>
            </a:pPr>
            <a:r>
              <a:rPr lang="en">
                <a:latin typeface="Roboto"/>
                <a:ea typeface="Roboto"/>
                <a:cs typeface="Roboto"/>
                <a:sym typeface="Roboto"/>
              </a:rPr>
              <a:t>Instructor:  Navid Dadkhah Tehrani</a:t>
            </a:r>
            <a:endParaRPr>
              <a:latin typeface="Roboto"/>
              <a:ea typeface="Roboto"/>
              <a:cs typeface="Roboto"/>
              <a:sym typeface="Roboto"/>
            </a:endParaRPr>
          </a:p>
          <a:p>
            <a:pPr indent="0" lvl="0" marL="0" rtl="0" algn="l">
              <a:spcBef>
                <a:spcPts val="90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Experimental Setup (Custom)</a:t>
            </a:r>
            <a:endParaRPr>
              <a:latin typeface="Roboto"/>
              <a:ea typeface="Roboto"/>
              <a:cs typeface="Roboto"/>
              <a:sym typeface="Roboto"/>
            </a:endParaRPr>
          </a:p>
        </p:txBody>
      </p:sp>
      <p:pic>
        <p:nvPicPr>
          <p:cNvPr id="171" name="Google Shape;171;p24"/>
          <p:cNvPicPr preferRelativeResize="0"/>
          <p:nvPr/>
        </p:nvPicPr>
        <p:blipFill rotWithShape="1">
          <a:blip r:embed="rId3">
            <a:alphaModFix/>
          </a:blip>
          <a:srcRect b="0" l="0" r="0" t="2950"/>
          <a:stretch/>
        </p:blipFill>
        <p:spPr>
          <a:xfrm>
            <a:off x="2013800" y="1027225"/>
            <a:ext cx="4940276" cy="3697950"/>
          </a:xfrm>
          <a:prstGeom prst="rect">
            <a:avLst/>
          </a:prstGeom>
          <a:noFill/>
          <a:ln>
            <a:noFill/>
          </a:ln>
        </p:spPr>
      </p:pic>
      <p:cxnSp>
        <p:nvCxnSpPr>
          <p:cNvPr id="172" name="Google Shape;172;p24"/>
          <p:cNvCxnSpPr/>
          <p:nvPr/>
        </p:nvCxnSpPr>
        <p:spPr>
          <a:xfrm flipH="1" rot="10800000">
            <a:off x="5839500" y="2558750"/>
            <a:ext cx="1687200" cy="933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4"/>
          <p:cNvCxnSpPr/>
          <p:nvPr/>
        </p:nvCxnSpPr>
        <p:spPr>
          <a:xfrm rot="10800000">
            <a:off x="852925" y="2203725"/>
            <a:ext cx="2427900" cy="6351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4"/>
          <p:cNvCxnSpPr/>
          <p:nvPr/>
        </p:nvCxnSpPr>
        <p:spPr>
          <a:xfrm flipH="1" rot="10800000">
            <a:off x="4407650" y="1375725"/>
            <a:ext cx="3442800" cy="14880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4"/>
          <p:cNvSpPr txBox="1"/>
          <p:nvPr/>
        </p:nvSpPr>
        <p:spPr>
          <a:xfrm>
            <a:off x="7376100" y="2203725"/>
            <a:ext cx="17679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No Obstacle Env</a:t>
            </a:r>
            <a:endParaRPr sz="1200">
              <a:solidFill>
                <a:schemeClr val="dk1"/>
              </a:solidFill>
              <a:latin typeface="Roboto"/>
              <a:ea typeface="Roboto"/>
              <a:cs typeface="Roboto"/>
              <a:sym typeface="Roboto"/>
            </a:endParaRPr>
          </a:p>
        </p:txBody>
      </p:sp>
      <p:sp>
        <p:nvSpPr>
          <p:cNvPr id="176" name="Google Shape;176;p24"/>
          <p:cNvSpPr txBox="1"/>
          <p:nvPr/>
        </p:nvSpPr>
        <p:spPr>
          <a:xfrm>
            <a:off x="171075" y="1634775"/>
            <a:ext cx="17679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Test on both 1 &amp; 2 Obstacle Environments</a:t>
            </a:r>
            <a:endParaRPr sz="1200">
              <a:solidFill>
                <a:schemeClr val="dk1"/>
              </a:solidFill>
              <a:latin typeface="Roboto"/>
              <a:ea typeface="Roboto"/>
              <a:cs typeface="Roboto"/>
              <a:sym typeface="Roboto"/>
            </a:endParaRPr>
          </a:p>
        </p:txBody>
      </p:sp>
      <p:sp>
        <p:nvSpPr>
          <p:cNvPr id="177" name="Google Shape;177;p24"/>
          <p:cNvSpPr txBox="1"/>
          <p:nvPr/>
        </p:nvSpPr>
        <p:spPr>
          <a:xfrm>
            <a:off x="7913100" y="1151750"/>
            <a:ext cx="12309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Complex Multi</a:t>
            </a:r>
            <a:r>
              <a:rPr lang="en" sz="1200">
                <a:solidFill>
                  <a:schemeClr val="dk1"/>
                </a:solidFill>
                <a:latin typeface="Roboto"/>
                <a:ea typeface="Roboto"/>
                <a:cs typeface="Roboto"/>
                <a:sym typeface="Roboto"/>
              </a:rPr>
              <a:t> Obstacle Env</a:t>
            </a:r>
            <a:endParaRPr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Experiments</a:t>
            </a:r>
            <a:endParaRPr>
              <a:latin typeface="Roboto"/>
              <a:ea typeface="Roboto"/>
              <a:cs typeface="Roboto"/>
              <a:sym typeface="Roboto"/>
            </a:endParaRPr>
          </a:p>
        </p:txBody>
      </p:sp>
      <p:pic>
        <p:nvPicPr>
          <p:cNvPr id="183" name="Google Shape;183;p25"/>
          <p:cNvPicPr preferRelativeResize="0"/>
          <p:nvPr/>
        </p:nvPicPr>
        <p:blipFill>
          <a:blip r:embed="rId3">
            <a:alphaModFix/>
          </a:blip>
          <a:stretch>
            <a:fillRect/>
          </a:stretch>
        </p:blipFill>
        <p:spPr>
          <a:xfrm>
            <a:off x="659875" y="1201525"/>
            <a:ext cx="3758650" cy="2577350"/>
          </a:xfrm>
          <a:prstGeom prst="rect">
            <a:avLst/>
          </a:prstGeom>
          <a:noFill/>
          <a:ln>
            <a:noFill/>
          </a:ln>
        </p:spPr>
      </p:pic>
      <p:pic>
        <p:nvPicPr>
          <p:cNvPr id="184" name="Google Shape;184;p25"/>
          <p:cNvPicPr preferRelativeResize="0"/>
          <p:nvPr/>
        </p:nvPicPr>
        <p:blipFill>
          <a:blip r:embed="rId4">
            <a:alphaModFix/>
          </a:blip>
          <a:stretch>
            <a:fillRect/>
          </a:stretch>
        </p:blipFill>
        <p:spPr>
          <a:xfrm>
            <a:off x="4572000" y="1015925"/>
            <a:ext cx="4420675" cy="3031320"/>
          </a:xfrm>
          <a:prstGeom prst="rect">
            <a:avLst/>
          </a:prstGeom>
          <a:noFill/>
          <a:ln>
            <a:noFill/>
          </a:ln>
        </p:spPr>
      </p:pic>
      <p:sp>
        <p:nvSpPr>
          <p:cNvPr id="185" name="Google Shape;185;p25"/>
          <p:cNvSpPr txBox="1"/>
          <p:nvPr/>
        </p:nvSpPr>
        <p:spPr>
          <a:xfrm>
            <a:off x="1200500" y="3996800"/>
            <a:ext cx="24663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erdana"/>
                <a:ea typeface="Verdana"/>
                <a:cs typeface="Verdana"/>
                <a:sym typeface="Verdana"/>
              </a:rPr>
              <a:t> Episode Exploration Rate</a:t>
            </a:r>
            <a:endParaRPr sz="1200">
              <a:solidFill>
                <a:schemeClr val="dk1"/>
              </a:solidFill>
              <a:latin typeface="Verdana"/>
              <a:ea typeface="Verdana"/>
              <a:cs typeface="Verdana"/>
              <a:sym typeface="Verdana"/>
            </a:endParaRPr>
          </a:p>
        </p:txBody>
      </p:sp>
      <p:sp>
        <p:nvSpPr>
          <p:cNvPr id="186" name="Google Shape;186;p25"/>
          <p:cNvSpPr txBox="1"/>
          <p:nvPr/>
        </p:nvSpPr>
        <p:spPr>
          <a:xfrm>
            <a:off x="5549175" y="4047250"/>
            <a:ext cx="24663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erdana"/>
                <a:ea typeface="Verdana"/>
                <a:cs typeface="Verdana"/>
                <a:sym typeface="Verdana"/>
              </a:rPr>
              <a:t>Episode Length Mean</a:t>
            </a:r>
            <a:endParaRPr sz="1200">
              <a:solidFill>
                <a:schemeClr val="dk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Experiments </a:t>
            </a:r>
            <a:endParaRPr>
              <a:latin typeface="Roboto"/>
              <a:ea typeface="Roboto"/>
              <a:cs typeface="Roboto"/>
              <a:sym typeface="Roboto"/>
            </a:endParaRPr>
          </a:p>
        </p:txBody>
      </p:sp>
      <p:pic>
        <p:nvPicPr>
          <p:cNvPr id="192" name="Google Shape;192;p26"/>
          <p:cNvPicPr preferRelativeResize="0"/>
          <p:nvPr/>
        </p:nvPicPr>
        <p:blipFill>
          <a:blip r:embed="rId3">
            <a:alphaModFix/>
          </a:blip>
          <a:stretch>
            <a:fillRect/>
          </a:stretch>
        </p:blipFill>
        <p:spPr>
          <a:xfrm>
            <a:off x="457200" y="1258725"/>
            <a:ext cx="4338000" cy="2974625"/>
          </a:xfrm>
          <a:prstGeom prst="rect">
            <a:avLst/>
          </a:prstGeom>
          <a:noFill/>
          <a:ln>
            <a:noFill/>
          </a:ln>
        </p:spPr>
      </p:pic>
      <p:pic>
        <p:nvPicPr>
          <p:cNvPr id="193" name="Google Shape;193;p26"/>
          <p:cNvPicPr preferRelativeResize="0"/>
          <p:nvPr/>
        </p:nvPicPr>
        <p:blipFill>
          <a:blip r:embed="rId4">
            <a:alphaModFix/>
          </a:blip>
          <a:stretch>
            <a:fillRect/>
          </a:stretch>
        </p:blipFill>
        <p:spPr>
          <a:xfrm>
            <a:off x="4640475" y="1202700"/>
            <a:ext cx="4338000" cy="2974625"/>
          </a:xfrm>
          <a:prstGeom prst="rect">
            <a:avLst/>
          </a:prstGeom>
          <a:noFill/>
          <a:ln>
            <a:noFill/>
          </a:ln>
        </p:spPr>
      </p:pic>
      <p:sp>
        <p:nvSpPr>
          <p:cNvPr id="194" name="Google Shape;194;p26"/>
          <p:cNvSpPr txBox="1"/>
          <p:nvPr/>
        </p:nvSpPr>
        <p:spPr>
          <a:xfrm>
            <a:off x="1810600" y="4177325"/>
            <a:ext cx="18624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erdana"/>
                <a:ea typeface="Verdana"/>
                <a:cs typeface="Verdana"/>
                <a:sym typeface="Verdana"/>
              </a:rPr>
              <a:t> Episode Reward Plot</a:t>
            </a:r>
            <a:endParaRPr sz="1200">
              <a:solidFill>
                <a:schemeClr val="dk1"/>
              </a:solidFill>
              <a:latin typeface="Verdana"/>
              <a:ea typeface="Verdana"/>
              <a:cs typeface="Verdana"/>
              <a:sym typeface="Verdana"/>
            </a:endParaRPr>
          </a:p>
        </p:txBody>
      </p:sp>
      <p:sp>
        <p:nvSpPr>
          <p:cNvPr id="195" name="Google Shape;195;p26"/>
          <p:cNvSpPr txBox="1"/>
          <p:nvPr/>
        </p:nvSpPr>
        <p:spPr>
          <a:xfrm>
            <a:off x="6090500" y="4177325"/>
            <a:ext cx="18624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erdana"/>
                <a:ea typeface="Verdana"/>
                <a:cs typeface="Verdana"/>
                <a:sym typeface="Verdana"/>
              </a:rPr>
              <a:t>Episode Loss</a:t>
            </a:r>
            <a:endParaRPr sz="1200">
              <a:solidFill>
                <a:schemeClr val="dk1"/>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Results - No Obstacle</a:t>
            </a:r>
            <a:endParaRPr>
              <a:latin typeface="Roboto"/>
              <a:ea typeface="Roboto"/>
              <a:cs typeface="Roboto"/>
              <a:sym typeface="Roboto"/>
            </a:endParaRPr>
          </a:p>
        </p:txBody>
      </p:sp>
      <p:pic>
        <p:nvPicPr>
          <p:cNvPr id="201" name="Google Shape;201;p27" title="Final_Ouptut_NoObs_Top_1.mp4">
            <a:hlinkClick r:id="rId3"/>
          </p:cNvPr>
          <p:cNvPicPr preferRelativeResize="0"/>
          <p:nvPr/>
        </p:nvPicPr>
        <p:blipFill>
          <a:blip r:embed="rId4">
            <a:alphaModFix/>
          </a:blip>
          <a:stretch>
            <a:fillRect/>
          </a:stretch>
        </p:blipFill>
        <p:spPr>
          <a:xfrm>
            <a:off x="675350" y="1015925"/>
            <a:ext cx="3838150" cy="3318500"/>
          </a:xfrm>
          <a:prstGeom prst="rect">
            <a:avLst/>
          </a:prstGeom>
          <a:noFill/>
          <a:ln>
            <a:noFill/>
          </a:ln>
        </p:spPr>
      </p:pic>
      <p:sp>
        <p:nvSpPr>
          <p:cNvPr id="202" name="Google Shape;202;p27"/>
          <p:cNvSpPr txBox="1"/>
          <p:nvPr/>
        </p:nvSpPr>
        <p:spPr>
          <a:xfrm>
            <a:off x="1730675" y="4388975"/>
            <a:ext cx="16125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edium"/>
                <a:ea typeface="Roboto Medium"/>
                <a:cs typeface="Roboto Medium"/>
                <a:sym typeface="Roboto Medium"/>
              </a:rPr>
              <a:t>Partial Successful - Initial iterations (Drift at the End)</a:t>
            </a:r>
            <a:endParaRPr sz="1000">
              <a:solidFill>
                <a:schemeClr val="dk1"/>
              </a:solidFill>
              <a:latin typeface="Roboto Medium"/>
              <a:ea typeface="Roboto Medium"/>
              <a:cs typeface="Roboto Medium"/>
              <a:sym typeface="Roboto Medium"/>
            </a:endParaRPr>
          </a:p>
        </p:txBody>
      </p:sp>
      <p:sp>
        <p:nvSpPr>
          <p:cNvPr id="203" name="Google Shape;203;p27"/>
          <p:cNvSpPr txBox="1"/>
          <p:nvPr/>
        </p:nvSpPr>
        <p:spPr>
          <a:xfrm>
            <a:off x="6097750" y="4334425"/>
            <a:ext cx="1920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Successful Task Completion</a:t>
            </a:r>
            <a:endParaRPr sz="1000">
              <a:solidFill>
                <a:schemeClr val="dk1"/>
              </a:solidFill>
              <a:latin typeface="Roboto Medium"/>
              <a:ea typeface="Roboto Medium"/>
              <a:cs typeface="Roboto Medium"/>
              <a:sym typeface="Roboto Medium"/>
            </a:endParaRPr>
          </a:p>
        </p:txBody>
      </p:sp>
      <p:pic>
        <p:nvPicPr>
          <p:cNvPr id="204" name="Google Shape;204;p27" title="Final_Ouptut_NoObs_Top.mp4">
            <a:hlinkClick r:id="rId5"/>
          </p:cNvPr>
          <p:cNvPicPr preferRelativeResize="0"/>
          <p:nvPr/>
        </p:nvPicPr>
        <p:blipFill>
          <a:blip r:embed="rId6">
            <a:alphaModFix/>
          </a:blip>
          <a:stretch>
            <a:fillRect/>
          </a:stretch>
        </p:blipFill>
        <p:spPr>
          <a:xfrm>
            <a:off x="4665900" y="1015925"/>
            <a:ext cx="4325699" cy="331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Results - No Obstacle (Side View)</a:t>
            </a:r>
            <a:endParaRPr>
              <a:latin typeface="Roboto"/>
              <a:ea typeface="Roboto"/>
              <a:cs typeface="Roboto"/>
              <a:sym typeface="Roboto"/>
            </a:endParaRPr>
          </a:p>
        </p:txBody>
      </p:sp>
      <p:sp>
        <p:nvSpPr>
          <p:cNvPr id="210" name="Google Shape;210;p28"/>
          <p:cNvSpPr txBox="1"/>
          <p:nvPr/>
        </p:nvSpPr>
        <p:spPr>
          <a:xfrm>
            <a:off x="3507950" y="4209900"/>
            <a:ext cx="2499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Successful Task Completion - Side View</a:t>
            </a:r>
            <a:endParaRPr sz="1000">
              <a:solidFill>
                <a:schemeClr val="dk1"/>
              </a:solidFill>
              <a:latin typeface="Roboto Medium"/>
              <a:ea typeface="Roboto Medium"/>
              <a:cs typeface="Roboto Medium"/>
              <a:sym typeface="Roboto Medium"/>
            </a:endParaRPr>
          </a:p>
        </p:txBody>
      </p:sp>
      <p:pic>
        <p:nvPicPr>
          <p:cNvPr id="211" name="Google Shape;211;p28" title="Final_Ouptut_NoObs_Side.mp4">
            <a:hlinkClick r:id="rId3"/>
          </p:cNvPr>
          <p:cNvPicPr preferRelativeResize="0"/>
          <p:nvPr/>
        </p:nvPicPr>
        <p:blipFill>
          <a:blip r:embed="rId4">
            <a:alphaModFix/>
          </a:blip>
          <a:stretch>
            <a:fillRect/>
          </a:stretch>
        </p:blipFill>
        <p:spPr>
          <a:xfrm>
            <a:off x="2054125" y="1115525"/>
            <a:ext cx="5407245" cy="304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457200" y="282200"/>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Results - </a:t>
            </a:r>
            <a:r>
              <a:rPr lang="en">
                <a:latin typeface="Roboto"/>
                <a:ea typeface="Roboto"/>
                <a:cs typeface="Roboto"/>
                <a:sym typeface="Roboto"/>
              </a:rPr>
              <a:t>Single</a:t>
            </a:r>
            <a:r>
              <a:rPr lang="en">
                <a:latin typeface="Roboto"/>
                <a:ea typeface="Roboto"/>
                <a:cs typeface="Roboto"/>
                <a:sym typeface="Roboto"/>
              </a:rPr>
              <a:t> Obstacle</a:t>
            </a:r>
            <a:endParaRPr>
              <a:latin typeface="Roboto"/>
              <a:ea typeface="Roboto"/>
              <a:cs typeface="Roboto"/>
              <a:sym typeface="Roboto"/>
            </a:endParaRPr>
          </a:p>
        </p:txBody>
      </p:sp>
      <p:pic>
        <p:nvPicPr>
          <p:cNvPr id="217" name="Google Shape;217;p29" title="Final_Output_Obstacle.mp4">
            <a:hlinkClick r:id="rId3"/>
          </p:cNvPr>
          <p:cNvPicPr preferRelativeResize="0"/>
          <p:nvPr/>
        </p:nvPicPr>
        <p:blipFill>
          <a:blip r:embed="rId4">
            <a:alphaModFix/>
          </a:blip>
          <a:stretch>
            <a:fillRect/>
          </a:stretch>
        </p:blipFill>
        <p:spPr>
          <a:xfrm>
            <a:off x="1544787" y="1004350"/>
            <a:ext cx="6490176" cy="3650724"/>
          </a:xfrm>
          <a:prstGeom prst="rect">
            <a:avLst/>
          </a:prstGeom>
          <a:noFill/>
          <a:ln>
            <a:noFill/>
          </a:ln>
        </p:spPr>
      </p:pic>
      <p:sp>
        <p:nvSpPr>
          <p:cNvPr id="218" name="Google Shape;218;p29"/>
          <p:cNvSpPr txBox="1"/>
          <p:nvPr/>
        </p:nvSpPr>
        <p:spPr>
          <a:xfrm>
            <a:off x="3206125" y="4726625"/>
            <a:ext cx="2833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Successful Task Completion - Single Obstacle</a:t>
            </a:r>
            <a:endParaRPr sz="1000">
              <a:solidFill>
                <a:schemeClr val="dk1"/>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Results - Double Obstacle</a:t>
            </a:r>
            <a:endParaRPr>
              <a:latin typeface="Roboto"/>
              <a:ea typeface="Roboto"/>
              <a:cs typeface="Roboto"/>
              <a:sym typeface="Roboto"/>
            </a:endParaRPr>
          </a:p>
        </p:txBody>
      </p:sp>
      <p:pic>
        <p:nvPicPr>
          <p:cNvPr id="224" name="Google Shape;224;p30" title="Final_Ouptut_MObs_Failure.mp4">
            <a:hlinkClick r:id="rId3"/>
          </p:cNvPr>
          <p:cNvPicPr preferRelativeResize="0"/>
          <p:nvPr/>
        </p:nvPicPr>
        <p:blipFill>
          <a:blip r:embed="rId4">
            <a:alphaModFix/>
          </a:blip>
          <a:stretch>
            <a:fillRect/>
          </a:stretch>
        </p:blipFill>
        <p:spPr>
          <a:xfrm>
            <a:off x="1609175" y="1034625"/>
            <a:ext cx="6118277" cy="3441525"/>
          </a:xfrm>
          <a:prstGeom prst="rect">
            <a:avLst/>
          </a:prstGeom>
          <a:noFill/>
          <a:ln>
            <a:noFill/>
          </a:ln>
        </p:spPr>
      </p:pic>
      <p:sp>
        <p:nvSpPr>
          <p:cNvPr id="225" name="Google Shape;225;p30"/>
          <p:cNvSpPr txBox="1"/>
          <p:nvPr/>
        </p:nvSpPr>
        <p:spPr>
          <a:xfrm>
            <a:off x="3218575" y="4564775"/>
            <a:ext cx="2833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Double Obstacle - Drift at the Second Obstacle</a:t>
            </a:r>
            <a:endParaRPr sz="1000">
              <a:solidFill>
                <a:schemeClr val="dk1"/>
              </a:solidFill>
              <a:latin typeface="Roboto Medium"/>
              <a:ea typeface="Roboto Medium"/>
              <a:cs typeface="Roboto Medium"/>
              <a:sym typeface="Roboto Medium"/>
            </a:endParaRPr>
          </a:p>
        </p:txBody>
      </p:sp>
      <p:sp>
        <p:nvSpPr>
          <p:cNvPr id="226" name="Google Shape;226;p30"/>
          <p:cNvSpPr txBox="1"/>
          <p:nvPr/>
        </p:nvSpPr>
        <p:spPr>
          <a:xfrm>
            <a:off x="3251563" y="4804325"/>
            <a:ext cx="2833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Further Training Iterations might resolve this</a:t>
            </a:r>
            <a:endParaRPr sz="1000">
              <a:solidFill>
                <a:schemeClr val="dk1"/>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Challenges</a:t>
            </a:r>
            <a:endParaRPr>
              <a:latin typeface="Roboto"/>
              <a:ea typeface="Roboto"/>
              <a:cs typeface="Roboto"/>
              <a:sym typeface="Roboto"/>
            </a:endParaRPr>
          </a:p>
        </p:txBody>
      </p:sp>
      <p:sp>
        <p:nvSpPr>
          <p:cNvPr id="232" name="Google Shape;232;p31"/>
          <p:cNvSpPr txBox="1"/>
          <p:nvPr>
            <p:ph idx="1" type="body"/>
          </p:nvPr>
        </p:nvSpPr>
        <p:spPr>
          <a:xfrm>
            <a:off x="457200" y="1059175"/>
            <a:ext cx="8229600" cy="36882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The training involves a lot of hyperparameters which took time and we are not yet sure about their optimality.</a:t>
            </a:r>
            <a:endParaRPr sz="1400">
              <a:latin typeface="Roboto Light"/>
              <a:ea typeface="Roboto Light"/>
              <a:cs typeface="Roboto Light"/>
              <a:sym typeface="Roboto Light"/>
            </a:endParaRPr>
          </a:p>
          <a:p>
            <a:pPr indent="0" lvl="0" marL="45720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The results were based on less number of iteration as </a:t>
            </a:r>
            <a:r>
              <a:rPr lang="en" sz="1400">
                <a:latin typeface="Roboto Light"/>
                <a:ea typeface="Roboto Light"/>
                <a:cs typeface="Roboto Light"/>
                <a:sym typeface="Roboto Light"/>
              </a:rPr>
              <a:t>experimenting</a:t>
            </a:r>
            <a:r>
              <a:rPr lang="en" sz="1400">
                <a:latin typeface="Roboto Light"/>
                <a:ea typeface="Roboto Light"/>
                <a:cs typeface="Roboto Light"/>
                <a:sym typeface="Roboto Light"/>
              </a:rPr>
              <a:t> different rewards and also equally training involved significant amount of compute and time which we were not able to afford.</a:t>
            </a:r>
            <a:endParaRPr sz="1400">
              <a:latin typeface="Roboto Light"/>
              <a:ea typeface="Roboto Light"/>
              <a:cs typeface="Roboto Light"/>
              <a:sym typeface="Roboto Light"/>
            </a:endParaRPr>
          </a:p>
          <a:p>
            <a:pPr indent="0" lvl="0" marL="45720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We are limited to testing DQN only at this point because of time constraints. Further testing and experimenting with different Neural Network architectures such as </a:t>
            </a:r>
            <a:r>
              <a:rPr b="1" lang="en" sz="1400">
                <a:latin typeface="Roboto"/>
                <a:ea typeface="Roboto"/>
                <a:cs typeface="Roboto"/>
                <a:sym typeface="Roboto"/>
              </a:rPr>
              <a:t>Attention Models</a:t>
            </a:r>
            <a:r>
              <a:rPr lang="en" sz="1400">
                <a:latin typeface="Roboto Light"/>
                <a:ea typeface="Roboto Light"/>
                <a:cs typeface="Roboto Light"/>
                <a:sym typeface="Roboto Light"/>
              </a:rPr>
              <a:t> which can understand the </a:t>
            </a:r>
            <a:r>
              <a:rPr b="1" lang="en" sz="1400">
                <a:latin typeface="Roboto"/>
                <a:ea typeface="Roboto"/>
                <a:cs typeface="Roboto"/>
                <a:sym typeface="Roboto"/>
              </a:rPr>
              <a:t>relationship between Depth and the Relative position</a:t>
            </a:r>
            <a:r>
              <a:rPr lang="en" sz="1400">
                <a:latin typeface="Roboto Light"/>
                <a:ea typeface="Roboto Light"/>
                <a:cs typeface="Roboto Light"/>
                <a:sym typeface="Roboto Light"/>
              </a:rPr>
              <a:t> or any additional information for Nav would be helpful. </a:t>
            </a:r>
            <a:endParaRPr sz="1400">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
        <p:nvSpPr>
          <p:cNvPr id="238" name="Google Shape;238;p32"/>
          <p:cNvSpPr txBox="1"/>
          <p:nvPr>
            <p:ph idx="1" type="body"/>
          </p:nvPr>
        </p:nvSpPr>
        <p:spPr>
          <a:xfrm>
            <a:off x="457200" y="1059175"/>
            <a:ext cx="8229600" cy="3688200"/>
          </a:xfrm>
          <a:prstGeom prst="rect">
            <a:avLst/>
          </a:prstGeom>
        </p:spPr>
        <p:txBody>
          <a:bodyPr anchorCtr="0" anchor="t" bIns="34275" lIns="68575" spcFirstLastPara="1" rIns="68575" wrap="square" tIns="34275">
            <a:normAutofit lnSpcReduction="10000"/>
          </a:bodyPr>
          <a:lstStyle/>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During our literature review we found QR-DQN ( </a:t>
            </a:r>
            <a:r>
              <a:rPr lang="en" sz="1400">
                <a:latin typeface="Roboto Light"/>
                <a:ea typeface="Roboto Light"/>
                <a:cs typeface="Roboto Light"/>
                <a:sym typeface="Roboto Light"/>
              </a:rPr>
              <a:t>Distributional Reinforcement Learning with Quantile Regression ) it is extension of DQN, it models the full distribution of the Q-values instead of just the expected value.</a:t>
            </a:r>
            <a:endParaRPr sz="1400">
              <a:latin typeface="Roboto Light"/>
              <a:ea typeface="Roboto Light"/>
              <a:cs typeface="Roboto Light"/>
              <a:sym typeface="Roboto Light"/>
            </a:endParaRPr>
          </a:p>
          <a:p>
            <a:pPr indent="-317500" lvl="1" marL="914400" rtl="0" algn="l">
              <a:lnSpc>
                <a:spcPct val="115000"/>
              </a:lnSpc>
              <a:spcBef>
                <a:spcPts val="0"/>
              </a:spcBef>
              <a:spcAft>
                <a:spcPts val="0"/>
              </a:spcAft>
              <a:buSzPts val="1400"/>
              <a:buChar char="─"/>
            </a:pPr>
            <a:r>
              <a:rPr b="1" lang="en" sz="1400">
                <a:latin typeface="Roboto"/>
                <a:ea typeface="Roboto"/>
                <a:cs typeface="Roboto"/>
                <a:sym typeface="Roboto"/>
              </a:rPr>
              <a:t>Better Uncertainty Estimation: </a:t>
            </a:r>
            <a:endParaRPr b="1" sz="1400">
              <a:latin typeface="Roboto"/>
              <a:ea typeface="Roboto"/>
              <a:cs typeface="Roboto"/>
              <a:sym typeface="Roboto"/>
            </a:endParaRPr>
          </a:p>
          <a:p>
            <a:pPr indent="-317500" lvl="1" marL="914400" rtl="0" algn="l">
              <a:lnSpc>
                <a:spcPct val="115000"/>
              </a:lnSpc>
              <a:spcBef>
                <a:spcPts val="0"/>
              </a:spcBef>
              <a:spcAft>
                <a:spcPts val="0"/>
              </a:spcAft>
              <a:buSzPts val="1400"/>
              <a:buChar char="─"/>
            </a:pPr>
            <a:r>
              <a:rPr b="1" lang="en" sz="1400">
                <a:latin typeface="Roboto"/>
                <a:ea typeface="Roboto"/>
                <a:cs typeface="Roboto"/>
                <a:sym typeface="Roboto"/>
              </a:rPr>
              <a:t>Improved Exploration</a:t>
            </a:r>
            <a:endParaRPr b="1" sz="1400">
              <a:latin typeface="Roboto"/>
              <a:ea typeface="Roboto"/>
              <a:cs typeface="Roboto"/>
              <a:sym typeface="Roboto"/>
            </a:endParaRPr>
          </a:p>
          <a:p>
            <a:pPr indent="-317500" lvl="1" marL="914400" rtl="0" algn="l">
              <a:lnSpc>
                <a:spcPct val="115000"/>
              </a:lnSpc>
              <a:spcBef>
                <a:spcPts val="0"/>
              </a:spcBef>
              <a:spcAft>
                <a:spcPts val="0"/>
              </a:spcAft>
              <a:buSzPts val="1400"/>
              <a:buChar char="─"/>
            </a:pPr>
            <a:r>
              <a:rPr b="1" lang="en" sz="1400">
                <a:latin typeface="Roboto"/>
                <a:ea typeface="Roboto"/>
                <a:cs typeface="Roboto"/>
                <a:sym typeface="Roboto"/>
              </a:rPr>
              <a:t>Robustness to Noise</a:t>
            </a:r>
            <a:endParaRPr b="1"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1" lang="en" sz="1400">
                <a:latin typeface="Roboto"/>
                <a:ea typeface="Roboto"/>
                <a:cs typeface="Roboto"/>
                <a:sym typeface="Roboto"/>
              </a:rPr>
              <a:t>Better Handling of Multi-modal Returns</a:t>
            </a:r>
            <a:endParaRPr b="1" sz="1400">
              <a:latin typeface="Roboto"/>
              <a:ea typeface="Roboto"/>
              <a:cs typeface="Roboto"/>
              <a:sym typeface="Roboto"/>
            </a:endParaRPr>
          </a:p>
          <a:p>
            <a:pPr indent="0" lvl="0" marL="914400" rtl="0" algn="l">
              <a:lnSpc>
                <a:spcPct val="115000"/>
              </a:lnSpc>
              <a:spcBef>
                <a:spcPts val="900"/>
              </a:spcBef>
              <a:spcAft>
                <a:spcPts val="0"/>
              </a:spcAft>
              <a:buNone/>
            </a:pPr>
            <a:r>
              <a:t/>
            </a:r>
            <a:endParaRPr b="1" sz="1400">
              <a:latin typeface="Roboto"/>
              <a:ea typeface="Roboto"/>
              <a:cs typeface="Roboto"/>
              <a:sym typeface="Roboto"/>
            </a:endParaRPr>
          </a:p>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During out experimentation we found that using motion primitive is a good idea compared to mapping the images to thrust vectors of drone. But if motion primitives are not well defined or doesn’t contain primitives for complex maneuvers drone might not be able to solve the navigation task.</a:t>
            </a:r>
            <a:endParaRPr sz="1400">
              <a:latin typeface="Roboto Light"/>
              <a:ea typeface="Roboto Light"/>
              <a:cs typeface="Roboto Light"/>
              <a:sym typeface="Roboto Light"/>
            </a:endParaRPr>
          </a:p>
          <a:p>
            <a:pPr indent="0" lvl="0" marL="45720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It took a good amount of time, integrating Airsim and Unreal Engine in linux.</a:t>
            </a:r>
            <a:endParaRPr sz="14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References</a:t>
            </a:r>
            <a:endParaRPr>
              <a:latin typeface="Roboto"/>
              <a:ea typeface="Roboto"/>
              <a:cs typeface="Roboto"/>
              <a:sym typeface="Roboto"/>
            </a:endParaRPr>
          </a:p>
        </p:txBody>
      </p:sp>
      <p:sp>
        <p:nvSpPr>
          <p:cNvPr id="244" name="Google Shape;244;p33"/>
          <p:cNvSpPr txBox="1"/>
          <p:nvPr>
            <p:ph idx="1" type="body"/>
          </p:nvPr>
        </p:nvSpPr>
        <p:spPr>
          <a:xfrm>
            <a:off x="457200" y="1143000"/>
            <a:ext cx="8229600" cy="34863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900"/>
              </a:spcBef>
              <a:spcAft>
                <a:spcPts val="0"/>
              </a:spcAft>
              <a:buSzPts val="1400"/>
              <a:buFont typeface="Roboto Light"/>
              <a:buAutoNum type="arabicPeriod"/>
            </a:pPr>
            <a:r>
              <a:rPr lang="en" sz="1400">
                <a:latin typeface="Roboto Light"/>
                <a:ea typeface="Roboto Light"/>
                <a:cs typeface="Roboto Light"/>
                <a:sym typeface="Roboto Light"/>
              </a:rPr>
              <a:t>Distributional Reinforcement Learning with Quantile Regression</a:t>
            </a:r>
            <a:br>
              <a:rPr lang="en" sz="1400">
                <a:latin typeface="Roboto Light"/>
                <a:ea typeface="Roboto Light"/>
                <a:cs typeface="Roboto Light"/>
                <a:sym typeface="Roboto Light"/>
              </a:rPr>
            </a:br>
            <a:r>
              <a:rPr lang="en" sz="1400">
                <a:latin typeface="Roboto Light"/>
                <a:ea typeface="Roboto Light"/>
                <a:cs typeface="Roboto Light"/>
                <a:sym typeface="Roboto Light"/>
              </a:rPr>
              <a:t>Link: </a:t>
            </a:r>
            <a:r>
              <a:rPr lang="en" sz="1400" u="sng">
                <a:solidFill>
                  <a:schemeClr val="hlink"/>
                </a:solidFill>
                <a:latin typeface="Roboto Light"/>
                <a:ea typeface="Roboto Light"/>
                <a:cs typeface="Roboto Light"/>
                <a:sym typeface="Roboto Light"/>
                <a:hlinkClick r:id="rId3"/>
              </a:rPr>
              <a:t>https://arxiv.org/abs/1710.10044</a:t>
            </a:r>
            <a:endParaRPr sz="1400">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AutoNum type="arabicPeriod"/>
            </a:pPr>
            <a:r>
              <a:rPr lang="en" sz="1400">
                <a:latin typeface="Roboto Light"/>
                <a:ea typeface="Roboto Light"/>
                <a:cs typeface="Roboto Light"/>
                <a:sym typeface="Roboto Light"/>
              </a:rPr>
              <a:t>End-to-End Motion Planning of Quadrotors Using Deep Reinforcement Learning</a:t>
            </a:r>
            <a:br>
              <a:rPr lang="en" sz="1400">
                <a:latin typeface="Roboto Light"/>
                <a:ea typeface="Roboto Light"/>
                <a:cs typeface="Roboto Light"/>
                <a:sym typeface="Roboto Light"/>
              </a:rPr>
            </a:br>
            <a:r>
              <a:rPr lang="en" sz="1400">
                <a:latin typeface="Roboto Light"/>
                <a:ea typeface="Roboto Light"/>
                <a:cs typeface="Roboto Light"/>
                <a:sym typeface="Roboto Light"/>
              </a:rPr>
              <a:t>Link: </a:t>
            </a:r>
            <a:r>
              <a:rPr lang="en" sz="1400" u="sng">
                <a:solidFill>
                  <a:schemeClr val="hlink"/>
                </a:solidFill>
                <a:latin typeface="Roboto Light"/>
                <a:ea typeface="Roboto Light"/>
                <a:cs typeface="Roboto Light"/>
                <a:sym typeface="Roboto Light"/>
                <a:hlinkClick r:id="rId4"/>
              </a:rPr>
              <a:t>https://arxiv.org/pdf/1909.13599</a:t>
            </a:r>
            <a:endParaRPr sz="1400">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AutoNum type="arabicPeriod"/>
            </a:pPr>
            <a:r>
              <a:rPr lang="en" sz="1400">
                <a:latin typeface="Roboto Light"/>
                <a:ea typeface="Roboto Light"/>
                <a:cs typeface="Roboto Light"/>
                <a:sym typeface="Roboto Light"/>
              </a:rPr>
              <a:t>Stable Baseline 3</a:t>
            </a:r>
            <a:r>
              <a:rPr lang="en" sz="1400">
                <a:latin typeface="Roboto Light"/>
                <a:ea typeface="Roboto Light"/>
                <a:cs typeface="Roboto Light"/>
                <a:sym typeface="Roboto Light"/>
              </a:rPr>
              <a:t> Documentation </a:t>
            </a:r>
            <a:br>
              <a:rPr lang="en" sz="1400">
                <a:latin typeface="Roboto Light"/>
                <a:ea typeface="Roboto Light"/>
                <a:cs typeface="Roboto Light"/>
                <a:sym typeface="Roboto Light"/>
              </a:rPr>
            </a:br>
            <a:r>
              <a:rPr lang="en" sz="1400">
                <a:latin typeface="Roboto Light"/>
                <a:ea typeface="Roboto Light"/>
                <a:cs typeface="Roboto Light"/>
                <a:sym typeface="Roboto Light"/>
              </a:rPr>
              <a:t>Link: </a:t>
            </a:r>
            <a:r>
              <a:rPr lang="en" sz="1400" u="sng">
                <a:solidFill>
                  <a:schemeClr val="hlink"/>
                </a:solidFill>
                <a:latin typeface="Roboto Light"/>
                <a:ea typeface="Roboto Light"/>
                <a:cs typeface="Roboto Light"/>
                <a:sym typeface="Roboto Light"/>
                <a:hlinkClick r:id="rId5"/>
              </a:rPr>
              <a:t>https://github.com/DLR-RM/stable-baselines3/tree/master</a:t>
            </a:r>
            <a:endParaRPr sz="1400">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AutoNum type="arabicPeriod"/>
            </a:pPr>
            <a:r>
              <a:rPr lang="en" sz="1400">
                <a:latin typeface="Roboto Light"/>
                <a:ea typeface="Roboto Light"/>
                <a:cs typeface="Roboto Light"/>
                <a:sym typeface="Roboto Light"/>
              </a:rPr>
              <a:t>Airsim Documentation</a:t>
            </a:r>
            <a:br>
              <a:rPr lang="en" sz="1400">
                <a:latin typeface="Roboto Light"/>
                <a:ea typeface="Roboto Light"/>
                <a:cs typeface="Roboto Light"/>
                <a:sym typeface="Roboto Light"/>
              </a:rPr>
            </a:br>
            <a:r>
              <a:rPr lang="en" sz="1400">
                <a:latin typeface="Roboto Light"/>
                <a:ea typeface="Roboto Light"/>
                <a:cs typeface="Roboto Light"/>
                <a:sym typeface="Roboto Light"/>
              </a:rPr>
              <a:t>Link: </a:t>
            </a:r>
            <a:r>
              <a:rPr lang="en" sz="1400" u="sng">
                <a:solidFill>
                  <a:schemeClr val="hlink"/>
                </a:solidFill>
                <a:latin typeface="Roboto Light"/>
                <a:ea typeface="Roboto Light"/>
                <a:cs typeface="Roboto Light"/>
                <a:sym typeface="Roboto Light"/>
                <a:hlinkClick r:id="rId6"/>
              </a:rPr>
              <a:t>https://airsim-fork.readthedocs.io/en/docs/</a:t>
            </a:r>
            <a:endParaRPr sz="1400">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AutoNum type="arabicPeriod"/>
            </a:pPr>
            <a:r>
              <a:rPr lang="en" sz="1400">
                <a:latin typeface="Roboto Light"/>
                <a:ea typeface="Roboto Light"/>
                <a:cs typeface="Roboto Light"/>
                <a:sym typeface="Roboto Light"/>
              </a:rPr>
              <a:t>Reinforcement Learning- second edition Richard S. Sutton and Andrew G. Barto</a:t>
            </a:r>
            <a:br>
              <a:rPr lang="en" sz="1400">
                <a:latin typeface="Roboto Light"/>
                <a:ea typeface="Roboto Light"/>
                <a:cs typeface="Roboto Light"/>
                <a:sym typeface="Roboto Light"/>
              </a:rPr>
            </a:br>
            <a:r>
              <a:rPr lang="en" sz="1400">
                <a:latin typeface="Roboto Light"/>
                <a:ea typeface="Roboto Light"/>
                <a:cs typeface="Roboto Light"/>
                <a:sym typeface="Roboto Light"/>
              </a:rPr>
              <a:t>Link: </a:t>
            </a:r>
            <a:r>
              <a:rPr lang="en" sz="1400" u="sng">
                <a:solidFill>
                  <a:schemeClr val="hlink"/>
                </a:solidFill>
                <a:latin typeface="Roboto Light"/>
                <a:ea typeface="Roboto Light"/>
                <a:cs typeface="Roboto Light"/>
                <a:sym typeface="Roboto Light"/>
                <a:hlinkClick r:id="rId7"/>
              </a:rPr>
              <a:t>http://incompleteideas.net/book/RLbook2020.pdf</a:t>
            </a:r>
            <a:endParaRPr sz="14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 type="body"/>
          </p:nvPr>
        </p:nvSpPr>
        <p:spPr>
          <a:xfrm>
            <a:off x="457200" y="1143000"/>
            <a:ext cx="8229600" cy="3486300"/>
          </a:xfrm>
          <a:prstGeom prst="rect">
            <a:avLst/>
          </a:prstGeom>
        </p:spPr>
        <p:txBody>
          <a:bodyPr anchorCtr="0" anchor="t" bIns="34275" lIns="68575" spcFirstLastPara="1" rIns="68575" wrap="square" tIns="34275">
            <a:normAutofit/>
          </a:bodyPr>
          <a:lstStyle/>
          <a:p>
            <a:pPr indent="-317500" lvl="0" marL="457200" rtl="0" algn="l">
              <a:lnSpc>
                <a:spcPct val="125000"/>
              </a:lnSpc>
              <a:spcBef>
                <a:spcPts val="900"/>
              </a:spcBef>
              <a:spcAft>
                <a:spcPts val="0"/>
              </a:spcAft>
              <a:buSzPts val="1400"/>
              <a:buFont typeface="Roboto Light"/>
              <a:buChar char="•"/>
            </a:pPr>
            <a:r>
              <a:rPr lang="en" sz="1400">
                <a:latin typeface="Roboto Light"/>
                <a:ea typeface="Roboto Light"/>
                <a:cs typeface="Roboto Light"/>
                <a:sym typeface="Roboto Light"/>
              </a:rPr>
              <a:t>To perform </a:t>
            </a:r>
            <a:r>
              <a:rPr b="1" lang="en" sz="1400">
                <a:latin typeface="Roboto"/>
                <a:ea typeface="Roboto"/>
                <a:cs typeface="Roboto"/>
                <a:sym typeface="Roboto"/>
              </a:rPr>
              <a:t>end-to-end motion planning</a:t>
            </a:r>
            <a:r>
              <a:rPr lang="en" sz="1400">
                <a:latin typeface="Roboto Light"/>
                <a:ea typeface="Roboto Light"/>
                <a:cs typeface="Roboto Light"/>
                <a:sym typeface="Roboto Light"/>
              </a:rPr>
              <a:t> for a quadrotor, emphasizing the use of raw depth images for reinforcement learning. </a:t>
            </a:r>
            <a:endParaRPr sz="1400">
              <a:latin typeface="Roboto Light"/>
              <a:ea typeface="Roboto Light"/>
              <a:cs typeface="Roboto Light"/>
              <a:sym typeface="Roboto Light"/>
            </a:endParaRPr>
          </a:p>
          <a:p>
            <a:pPr indent="0" lvl="0" marL="457200" rtl="0" algn="l">
              <a:lnSpc>
                <a:spcPct val="12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25000"/>
              </a:lnSpc>
              <a:spcBef>
                <a:spcPts val="900"/>
              </a:spcBef>
              <a:spcAft>
                <a:spcPts val="0"/>
              </a:spcAft>
              <a:buSzPts val="1400"/>
              <a:buChar char="•"/>
            </a:pPr>
            <a:r>
              <a:rPr lang="en" sz="1400">
                <a:latin typeface="Roboto Light"/>
                <a:ea typeface="Roboto Light"/>
                <a:cs typeface="Roboto Light"/>
                <a:sym typeface="Roboto Light"/>
              </a:rPr>
              <a:t>We deploy a single, reliable module using </a:t>
            </a:r>
            <a:r>
              <a:rPr b="1" lang="en" sz="1400">
                <a:latin typeface="Roboto"/>
                <a:ea typeface="Roboto"/>
                <a:cs typeface="Roboto"/>
                <a:sym typeface="Roboto"/>
              </a:rPr>
              <a:t>deep reinforcement learning</a:t>
            </a:r>
            <a:r>
              <a:rPr lang="en" sz="1400">
                <a:latin typeface="Roboto Light"/>
                <a:ea typeface="Roboto Light"/>
                <a:cs typeface="Roboto Light"/>
                <a:sym typeface="Roboto Light"/>
              </a:rPr>
              <a:t>. A quad-rotor is deployed for navigation in a partially known environment. </a:t>
            </a:r>
            <a:endParaRPr sz="1400">
              <a:latin typeface="Roboto Light"/>
              <a:ea typeface="Roboto Light"/>
              <a:cs typeface="Roboto Light"/>
              <a:sym typeface="Roboto Light"/>
            </a:endParaRPr>
          </a:p>
          <a:p>
            <a:pPr indent="0" lvl="0" marL="457200" rtl="0" algn="l">
              <a:lnSpc>
                <a:spcPct val="12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25000"/>
              </a:lnSpc>
              <a:spcBef>
                <a:spcPts val="900"/>
              </a:spcBef>
              <a:spcAft>
                <a:spcPts val="0"/>
              </a:spcAft>
              <a:buSzPts val="1400"/>
              <a:buChar char="•"/>
            </a:pPr>
            <a:r>
              <a:rPr lang="en" sz="1400">
                <a:latin typeface="Roboto Light"/>
                <a:ea typeface="Roboto Light"/>
                <a:cs typeface="Roboto Light"/>
                <a:sym typeface="Roboto Light"/>
              </a:rPr>
              <a:t>A straight path to the goal position is known</a:t>
            </a:r>
            <a:r>
              <a:rPr b="1" lang="en" sz="1400">
                <a:latin typeface="Roboto"/>
                <a:ea typeface="Roboto"/>
                <a:cs typeface="Roboto"/>
                <a:sym typeface="Roboto"/>
              </a:rPr>
              <a:t> without any obstacle location</a:t>
            </a:r>
            <a:r>
              <a:rPr lang="en" sz="1400">
                <a:latin typeface="Roboto Light"/>
                <a:ea typeface="Roboto Light"/>
                <a:cs typeface="Roboto Light"/>
                <a:sym typeface="Roboto Light"/>
              </a:rPr>
              <a:t> information on it. </a:t>
            </a:r>
            <a:endParaRPr sz="1400">
              <a:latin typeface="Roboto Light"/>
              <a:ea typeface="Roboto Light"/>
              <a:cs typeface="Roboto Light"/>
              <a:sym typeface="Roboto Light"/>
            </a:endParaRPr>
          </a:p>
          <a:p>
            <a:pPr indent="0" lvl="0" marL="457200" rtl="0" algn="l">
              <a:lnSpc>
                <a:spcPct val="12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25000"/>
              </a:lnSpc>
              <a:spcBef>
                <a:spcPts val="900"/>
              </a:spcBef>
              <a:spcAft>
                <a:spcPts val="0"/>
              </a:spcAft>
              <a:buSzPts val="1400"/>
              <a:buChar char="•"/>
            </a:pPr>
            <a:r>
              <a:rPr lang="en" sz="1400">
                <a:latin typeface="Roboto Light"/>
                <a:ea typeface="Roboto Light"/>
                <a:cs typeface="Roboto Light"/>
                <a:sym typeface="Roboto Light"/>
              </a:rPr>
              <a:t>The quad-rotor is supposed to generate local motion plans using this information and its online sensory data for </a:t>
            </a:r>
            <a:r>
              <a:rPr b="1" lang="en" sz="1400">
                <a:latin typeface="Roboto"/>
                <a:ea typeface="Roboto"/>
                <a:cs typeface="Roboto"/>
                <a:sym typeface="Roboto"/>
              </a:rPr>
              <a:t>safe and quick navigation</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p:txBody>
      </p:sp>
      <p:sp>
        <p:nvSpPr>
          <p:cNvPr id="96" name="Google Shape;96;p16"/>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Objective</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0" name="Google Shape;250;p34"/>
          <p:cNvSpPr txBox="1"/>
          <p:nvPr/>
        </p:nvSpPr>
        <p:spPr>
          <a:xfrm>
            <a:off x="5478425" y="143175"/>
            <a:ext cx="36171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dk1"/>
                </a:solidFill>
                <a:latin typeface="Roboto"/>
                <a:ea typeface="Roboto"/>
                <a:cs typeface="Roboto"/>
                <a:sym typeface="Roboto"/>
              </a:rPr>
              <a:t>THANK YOU</a:t>
            </a:r>
            <a:endParaRPr b="1" sz="4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457200" y="1143000"/>
            <a:ext cx="8229600" cy="34863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900"/>
              </a:spcBef>
              <a:spcAft>
                <a:spcPts val="0"/>
              </a:spcAft>
              <a:buSzPts val="1400"/>
              <a:buChar char="•"/>
            </a:pPr>
            <a:r>
              <a:rPr b="1" lang="en" sz="1400">
                <a:latin typeface="Roboto"/>
                <a:ea typeface="Roboto"/>
                <a:cs typeface="Roboto"/>
                <a:sym typeface="Roboto"/>
              </a:rPr>
              <a:t>State </a:t>
            </a:r>
            <a:r>
              <a:rPr lang="en" sz="1400">
                <a:latin typeface="Roboto Light"/>
                <a:ea typeface="Roboto Light"/>
                <a:cs typeface="Roboto Light"/>
                <a:sym typeface="Roboto Light"/>
              </a:rPr>
              <a:t>- Depth image ( 84x84 ) + position ( 3x1 ).</a:t>
            </a:r>
            <a:endParaRPr sz="1400">
              <a:latin typeface="Roboto Light"/>
              <a:ea typeface="Roboto Light"/>
              <a:cs typeface="Roboto Light"/>
              <a:sym typeface="Roboto Light"/>
            </a:endParaRPr>
          </a:p>
          <a:p>
            <a:pPr indent="0" lvl="0" marL="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Char char="•"/>
            </a:pPr>
            <a:r>
              <a:rPr b="1" lang="en" sz="1400">
                <a:latin typeface="Roboto"/>
                <a:ea typeface="Roboto"/>
                <a:cs typeface="Roboto"/>
                <a:sym typeface="Roboto"/>
              </a:rPr>
              <a:t>Action</a:t>
            </a:r>
            <a:r>
              <a:rPr lang="en" sz="1400">
                <a:latin typeface="Roboto Light"/>
                <a:ea typeface="Roboto Light"/>
                <a:cs typeface="Roboto Light"/>
                <a:sym typeface="Roboto Light"/>
              </a:rPr>
              <a:t> - </a:t>
            </a:r>
            <a:r>
              <a:rPr lang="en" sz="1400">
                <a:latin typeface="Roboto Light"/>
                <a:ea typeface="Roboto Light"/>
                <a:cs typeface="Roboto Light"/>
                <a:sym typeface="Roboto Light"/>
              </a:rPr>
              <a:t>Respective move at each time step following some policy to increase rewards ( among 9 motion primitives ).</a:t>
            </a:r>
            <a:endParaRPr sz="1400">
              <a:latin typeface="Roboto Light"/>
              <a:ea typeface="Roboto Light"/>
              <a:cs typeface="Roboto Light"/>
              <a:sym typeface="Roboto Light"/>
            </a:endParaRPr>
          </a:p>
          <a:p>
            <a:pPr indent="0" lvl="0" marL="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Char char="•"/>
            </a:pPr>
            <a:r>
              <a:rPr b="1" lang="en" sz="1400">
                <a:latin typeface="Roboto"/>
                <a:ea typeface="Roboto"/>
                <a:cs typeface="Roboto"/>
                <a:sym typeface="Roboto"/>
              </a:rPr>
              <a:t>Reward</a:t>
            </a:r>
            <a:r>
              <a:rPr lang="en" sz="1400">
                <a:latin typeface="Roboto Light"/>
                <a:ea typeface="Roboto Light"/>
                <a:cs typeface="Roboto Light"/>
                <a:sym typeface="Roboto Light"/>
              </a:rPr>
              <a:t> - Signal which assesses the quality of the agent’s actions.</a:t>
            </a:r>
            <a:endParaRPr sz="1400">
              <a:latin typeface="Roboto Light"/>
              <a:ea typeface="Roboto Light"/>
              <a:cs typeface="Roboto Light"/>
              <a:sym typeface="Roboto Light"/>
            </a:endParaRPr>
          </a:p>
          <a:p>
            <a:pPr indent="0" lvl="0" marL="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Char char="•"/>
            </a:pPr>
            <a:r>
              <a:rPr b="1" lang="en" sz="1400">
                <a:latin typeface="Roboto"/>
                <a:ea typeface="Roboto"/>
                <a:cs typeface="Roboto"/>
                <a:sym typeface="Roboto"/>
              </a:rPr>
              <a:t>Agent (DQN)</a:t>
            </a:r>
            <a:r>
              <a:rPr lang="en" sz="1400">
                <a:latin typeface="Roboto Light"/>
                <a:ea typeface="Roboto Light"/>
                <a:cs typeface="Roboto Light"/>
                <a:sym typeface="Roboto Light"/>
              </a:rPr>
              <a:t> - Trained which takes a raw depth image and relative position information as its input, and yields a motion primitive selection as its output We want to Estimate Action-Value Function Q(s,a).</a:t>
            </a:r>
            <a:endParaRPr sz="1400">
              <a:latin typeface="Roboto Light"/>
              <a:ea typeface="Roboto Light"/>
              <a:cs typeface="Roboto Light"/>
              <a:sym typeface="Roboto Light"/>
            </a:endParaRPr>
          </a:p>
        </p:txBody>
      </p:sp>
      <p:sp>
        <p:nvSpPr>
          <p:cNvPr id="102" name="Google Shape;102;p17"/>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Approach</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Motion Primitives</a:t>
            </a:r>
            <a:endParaRPr>
              <a:latin typeface="Roboto"/>
              <a:ea typeface="Roboto"/>
              <a:cs typeface="Roboto"/>
              <a:sym typeface="Roboto"/>
            </a:endParaRPr>
          </a:p>
        </p:txBody>
      </p:sp>
      <p:pic>
        <p:nvPicPr>
          <p:cNvPr id="108" name="Google Shape;108;p18"/>
          <p:cNvPicPr preferRelativeResize="0"/>
          <p:nvPr/>
        </p:nvPicPr>
        <p:blipFill rotWithShape="1">
          <a:blip r:embed="rId3">
            <a:alphaModFix/>
          </a:blip>
          <a:srcRect b="3431" l="1939" r="6586" t="5293"/>
          <a:stretch/>
        </p:blipFill>
        <p:spPr>
          <a:xfrm>
            <a:off x="2308721" y="2711202"/>
            <a:ext cx="1077420" cy="758948"/>
          </a:xfrm>
          <a:prstGeom prst="rect">
            <a:avLst/>
          </a:prstGeom>
          <a:noFill/>
          <a:ln>
            <a:noFill/>
          </a:ln>
        </p:spPr>
      </p:pic>
      <p:cxnSp>
        <p:nvCxnSpPr>
          <p:cNvPr id="109" name="Google Shape;109;p18"/>
          <p:cNvCxnSpPr>
            <a:stCxn id="108" idx="0"/>
          </p:cNvCxnSpPr>
          <p:nvPr/>
        </p:nvCxnSpPr>
        <p:spPr>
          <a:xfrm flipH="1" rot="10800000">
            <a:off x="2847431" y="2059302"/>
            <a:ext cx="4800" cy="65190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8"/>
          <p:cNvCxnSpPr>
            <a:stCxn id="108" idx="1"/>
          </p:cNvCxnSpPr>
          <p:nvPr/>
        </p:nvCxnSpPr>
        <p:spPr>
          <a:xfrm rot="10800000">
            <a:off x="1574921" y="3082576"/>
            <a:ext cx="733800" cy="810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p18"/>
          <p:cNvCxnSpPr>
            <a:stCxn id="108" idx="2"/>
          </p:cNvCxnSpPr>
          <p:nvPr/>
        </p:nvCxnSpPr>
        <p:spPr>
          <a:xfrm flipH="1">
            <a:off x="2837831" y="3470150"/>
            <a:ext cx="9600" cy="732000"/>
          </a:xfrm>
          <a:prstGeom prst="straightConnector1">
            <a:avLst/>
          </a:prstGeom>
          <a:noFill/>
          <a:ln cap="flat" cmpd="sng" w="9525">
            <a:solidFill>
              <a:schemeClr val="dk2"/>
            </a:solidFill>
            <a:prstDash val="solid"/>
            <a:round/>
            <a:headEnd len="med" w="med" type="none"/>
            <a:tailEnd len="med" w="med" type="triangle"/>
          </a:ln>
        </p:spPr>
      </p:cxnSp>
      <p:cxnSp>
        <p:nvCxnSpPr>
          <p:cNvPr id="112" name="Google Shape;112;p18"/>
          <p:cNvCxnSpPr>
            <a:stCxn id="108" idx="3"/>
          </p:cNvCxnSpPr>
          <p:nvPr/>
        </p:nvCxnSpPr>
        <p:spPr>
          <a:xfrm>
            <a:off x="3386141" y="3090676"/>
            <a:ext cx="741600" cy="1200"/>
          </a:xfrm>
          <a:prstGeom prst="straightConnector1">
            <a:avLst/>
          </a:prstGeom>
          <a:noFill/>
          <a:ln cap="flat" cmpd="sng" w="9525">
            <a:solidFill>
              <a:schemeClr val="dk2"/>
            </a:solidFill>
            <a:prstDash val="solid"/>
            <a:round/>
            <a:headEnd len="med" w="med" type="none"/>
            <a:tailEnd len="med" w="med" type="triangle"/>
          </a:ln>
        </p:spPr>
      </p:cxnSp>
      <p:pic>
        <p:nvPicPr>
          <p:cNvPr id="113" name="Google Shape;113;p18"/>
          <p:cNvPicPr preferRelativeResize="0"/>
          <p:nvPr/>
        </p:nvPicPr>
        <p:blipFill rotWithShape="1">
          <a:blip r:embed="rId3">
            <a:alphaModFix/>
          </a:blip>
          <a:srcRect b="3431" l="1939" r="6586" t="5293"/>
          <a:stretch/>
        </p:blipFill>
        <p:spPr>
          <a:xfrm>
            <a:off x="6440776" y="2301227"/>
            <a:ext cx="1498051" cy="702440"/>
          </a:xfrm>
          <a:prstGeom prst="rect">
            <a:avLst/>
          </a:prstGeom>
          <a:noFill/>
          <a:ln>
            <a:noFill/>
          </a:ln>
        </p:spPr>
      </p:pic>
      <p:cxnSp>
        <p:nvCxnSpPr>
          <p:cNvPr id="114" name="Google Shape;114;p18"/>
          <p:cNvCxnSpPr/>
          <p:nvPr/>
        </p:nvCxnSpPr>
        <p:spPr>
          <a:xfrm flipH="1">
            <a:off x="5610034" y="2601702"/>
            <a:ext cx="1611900" cy="215460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18"/>
          <p:cNvCxnSpPr/>
          <p:nvPr/>
        </p:nvCxnSpPr>
        <p:spPr>
          <a:xfrm flipH="1">
            <a:off x="5492434" y="2567651"/>
            <a:ext cx="1729500" cy="804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8"/>
          <p:cNvCxnSpPr/>
          <p:nvPr/>
        </p:nvCxnSpPr>
        <p:spPr>
          <a:xfrm>
            <a:off x="7287890" y="2567651"/>
            <a:ext cx="262500" cy="11301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8"/>
          <p:cNvCxnSpPr/>
          <p:nvPr/>
        </p:nvCxnSpPr>
        <p:spPr>
          <a:xfrm rot="10800000">
            <a:off x="5963734" y="1498451"/>
            <a:ext cx="1258200" cy="10692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18"/>
          <p:cNvCxnSpPr/>
          <p:nvPr/>
        </p:nvCxnSpPr>
        <p:spPr>
          <a:xfrm flipH="1">
            <a:off x="5733797" y="2586146"/>
            <a:ext cx="1512900" cy="10875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8"/>
          <p:cNvSpPr txBox="1"/>
          <p:nvPr/>
        </p:nvSpPr>
        <p:spPr>
          <a:xfrm>
            <a:off x="1612720" y="2684837"/>
            <a:ext cx="658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RIGHT</a:t>
            </a:r>
            <a:endParaRPr sz="800">
              <a:solidFill>
                <a:schemeClr val="dk1"/>
              </a:solidFill>
              <a:latin typeface="Verdana"/>
              <a:ea typeface="Verdana"/>
              <a:cs typeface="Verdana"/>
              <a:sym typeface="Verdana"/>
            </a:endParaRPr>
          </a:p>
        </p:txBody>
      </p:sp>
      <p:sp>
        <p:nvSpPr>
          <p:cNvPr id="120" name="Google Shape;120;p18"/>
          <p:cNvSpPr txBox="1"/>
          <p:nvPr/>
        </p:nvSpPr>
        <p:spPr>
          <a:xfrm>
            <a:off x="3386138" y="2684837"/>
            <a:ext cx="658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LEFT</a:t>
            </a:r>
            <a:endParaRPr sz="800">
              <a:solidFill>
                <a:schemeClr val="dk1"/>
              </a:solidFill>
              <a:latin typeface="Verdana"/>
              <a:ea typeface="Verdana"/>
              <a:cs typeface="Verdana"/>
              <a:sym typeface="Verdana"/>
            </a:endParaRPr>
          </a:p>
        </p:txBody>
      </p:sp>
      <p:sp>
        <p:nvSpPr>
          <p:cNvPr id="121" name="Google Shape;121;p18"/>
          <p:cNvSpPr txBox="1"/>
          <p:nvPr/>
        </p:nvSpPr>
        <p:spPr>
          <a:xfrm>
            <a:off x="2491582" y="2171596"/>
            <a:ext cx="3981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UP</a:t>
            </a:r>
            <a:endParaRPr sz="800">
              <a:solidFill>
                <a:schemeClr val="dk1"/>
              </a:solidFill>
              <a:latin typeface="Verdana"/>
              <a:ea typeface="Verdana"/>
              <a:cs typeface="Verdana"/>
              <a:sym typeface="Verdana"/>
            </a:endParaRPr>
          </a:p>
        </p:txBody>
      </p:sp>
      <p:sp>
        <p:nvSpPr>
          <p:cNvPr id="122" name="Google Shape;122;p18"/>
          <p:cNvSpPr txBox="1"/>
          <p:nvPr/>
        </p:nvSpPr>
        <p:spPr>
          <a:xfrm>
            <a:off x="2165291" y="3662218"/>
            <a:ext cx="7896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DOWN</a:t>
            </a:r>
            <a:endParaRPr sz="800">
              <a:solidFill>
                <a:schemeClr val="dk1"/>
              </a:solidFill>
              <a:latin typeface="Verdana"/>
              <a:ea typeface="Verdana"/>
              <a:cs typeface="Verdana"/>
              <a:sym typeface="Verdana"/>
            </a:endParaRPr>
          </a:p>
        </p:txBody>
      </p:sp>
      <p:sp>
        <p:nvSpPr>
          <p:cNvPr id="123" name="Google Shape;123;p18"/>
          <p:cNvSpPr txBox="1"/>
          <p:nvPr/>
        </p:nvSpPr>
        <p:spPr>
          <a:xfrm rot="2511772">
            <a:off x="6376348" y="1639229"/>
            <a:ext cx="647336" cy="3503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FW UP</a:t>
            </a:r>
            <a:endParaRPr sz="800">
              <a:solidFill>
                <a:schemeClr val="dk1"/>
              </a:solidFill>
              <a:latin typeface="Verdana"/>
              <a:ea typeface="Verdana"/>
              <a:cs typeface="Verdana"/>
              <a:sym typeface="Verdana"/>
            </a:endParaRPr>
          </a:p>
        </p:txBody>
      </p:sp>
      <p:sp>
        <p:nvSpPr>
          <p:cNvPr id="124" name="Google Shape;124;p18"/>
          <p:cNvSpPr txBox="1"/>
          <p:nvPr/>
        </p:nvSpPr>
        <p:spPr>
          <a:xfrm rot="-3289224">
            <a:off x="5283227" y="3920553"/>
            <a:ext cx="1043494" cy="36305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Forward (FW)</a:t>
            </a:r>
            <a:endParaRPr sz="800">
              <a:solidFill>
                <a:schemeClr val="dk1"/>
              </a:solidFill>
              <a:latin typeface="Verdana"/>
              <a:ea typeface="Verdana"/>
              <a:cs typeface="Verdana"/>
              <a:sym typeface="Verdana"/>
            </a:endParaRPr>
          </a:p>
        </p:txBody>
      </p:sp>
      <p:sp>
        <p:nvSpPr>
          <p:cNvPr id="125" name="Google Shape;125;p18"/>
          <p:cNvSpPr txBox="1"/>
          <p:nvPr/>
        </p:nvSpPr>
        <p:spPr>
          <a:xfrm rot="-2169327">
            <a:off x="5640329" y="3037081"/>
            <a:ext cx="976816" cy="3441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FW DOWN</a:t>
            </a:r>
            <a:endParaRPr sz="800">
              <a:solidFill>
                <a:schemeClr val="dk1"/>
              </a:solidFill>
              <a:latin typeface="Verdana"/>
              <a:ea typeface="Verdana"/>
              <a:cs typeface="Verdana"/>
              <a:sym typeface="Verdana"/>
            </a:endParaRPr>
          </a:p>
        </p:txBody>
      </p:sp>
      <p:sp>
        <p:nvSpPr>
          <p:cNvPr id="126" name="Google Shape;126;p18"/>
          <p:cNvSpPr txBox="1"/>
          <p:nvPr/>
        </p:nvSpPr>
        <p:spPr>
          <a:xfrm rot="4380334">
            <a:off x="7283749" y="3077959"/>
            <a:ext cx="886825" cy="3748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FW LEFT</a:t>
            </a:r>
            <a:endParaRPr sz="800">
              <a:solidFill>
                <a:schemeClr val="dk1"/>
              </a:solidFill>
              <a:latin typeface="Verdana"/>
              <a:ea typeface="Verdana"/>
              <a:cs typeface="Verdana"/>
              <a:sym typeface="Verdana"/>
            </a:endParaRPr>
          </a:p>
        </p:txBody>
      </p:sp>
      <p:sp>
        <p:nvSpPr>
          <p:cNvPr id="127" name="Google Shape;127;p18"/>
          <p:cNvSpPr txBox="1"/>
          <p:nvPr/>
        </p:nvSpPr>
        <p:spPr>
          <a:xfrm>
            <a:off x="5492386" y="2259688"/>
            <a:ext cx="10479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Verdana"/>
                <a:ea typeface="Verdana"/>
                <a:cs typeface="Verdana"/>
                <a:sym typeface="Verdana"/>
              </a:rPr>
              <a:t>FW RIGHT</a:t>
            </a:r>
            <a:endParaRPr sz="80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Reward Design</a:t>
            </a:r>
            <a:endParaRPr>
              <a:latin typeface="Roboto"/>
              <a:ea typeface="Roboto"/>
              <a:cs typeface="Roboto"/>
              <a:sym typeface="Roboto"/>
            </a:endParaRPr>
          </a:p>
        </p:txBody>
      </p:sp>
      <p:sp>
        <p:nvSpPr>
          <p:cNvPr id="133" name="Google Shape;133;p19"/>
          <p:cNvSpPr txBox="1"/>
          <p:nvPr>
            <p:ph idx="1" type="body"/>
          </p:nvPr>
        </p:nvSpPr>
        <p:spPr>
          <a:xfrm>
            <a:off x="457200" y="1097275"/>
            <a:ext cx="8229600" cy="3650100"/>
          </a:xfrm>
          <a:prstGeom prst="rect">
            <a:avLst/>
          </a:prstGeom>
        </p:spPr>
        <p:txBody>
          <a:bodyPr anchorCtr="0" anchor="t" bIns="34275" lIns="68575" spcFirstLastPara="1" rIns="68575" wrap="square" tIns="34275">
            <a:normAutofit/>
          </a:bodyPr>
          <a:lstStyle/>
          <a:p>
            <a:pPr indent="-317500" lvl="0" marL="457200" rtl="0" algn="l">
              <a:lnSpc>
                <a:spcPct val="100000"/>
              </a:lnSpc>
              <a:spcBef>
                <a:spcPts val="900"/>
              </a:spcBef>
              <a:spcAft>
                <a:spcPts val="0"/>
              </a:spcAft>
              <a:buSzPts val="1400"/>
              <a:buFont typeface="Verdana"/>
              <a:buChar char="•"/>
            </a:pPr>
            <a:r>
              <a:rPr b="1" lang="en" sz="1400">
                <a:latin typeface="Roboto"/>
                <a:ea typeface="Roboto"/>
                <a:cs typeface="Roboto"/>
                <a:sym typeface="Roboto"/>
              </a:rPr>
              <a:t>Distance Reward (</a:t>
            </a:r>
            <a:r>
              <a:rPr b="1" lang="en" sz="1400">
                <a:latin typeface="Roboto"/>
                <a:ea typeface="Roboto"/>
                <a:cs typeface="Roboto"/>
                <a:sym typeface="Roboto"/>
              </a:rPr>
              <a:t>R</a:t>
            </a:r>
            <a:r>
              <a:rPr b="1" baseline="-25000" lang="en" sz="1400">
                <a:latin typeface="Roboto"/>
                <a:ea typeface="Roboto"/>
                <a:cs typeface="Roboto"/>
                <a:sym typeface="Roboto"/>
              </a:rPr>
              <a:t>d</a:t>
            </a:r>
            <a:r>
              <a:rPr b="1" lang="en" sz="1400">
                <a:latin typeface="Roboto"/>
                <a:ea typeface="Roboto"/>
                <a:cs typeface="Roboto"/>
                <a:sym typeface="Roboto"/>
              </a:rPr>
              <a:t>)</a:t>
            </a:r>
            <a:r>
              <a:rPr lang="en" sz="1400">
                <a:latin typeface="Roboto Light"/>
                <a:ea typeface="Roboto Light"/>
                <a:cs typeface="Roboto Light"/>
                <a:sym typeface="Roboto Light"/>
              </a:rPr>
              <a:t>: It encourages the drone to move closer to the goal by providing a higher reward for smaller distances. d - distance between of current state to goal state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br>
              <a:rPr lang="en" sz="1400">
                <a:latin typeface="Roboto Light"/>
                <a:ea typeface="Roboto Light"/>
                <a:cs typeface="Roboto Light"/>
                <a:sym typeface="Roboto Light"/>
              </a:rPr>
            </a:b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00000"/>
              </a:lnSpc>
              <a:spcBef>
                <a:spcPts val="900"/>
              </a:spcBef>
              <a:spcAft>
                <a:spcPts val="0"/>
              </a:spcAft>
              <a:buSzPts val="1400"/>
              <a:buChar char="•"/>
            </a:pPr>
            <a:r>
              <a:rPr b="1" lang="en" sz="1400">
                <a:latin typeface="Roboto"/>
                <a:ea typeface="Roboto"/>
                <a:cs typeface="Roboto"/>
                <a:sym typeface="Roboto"/>
              </a:rPr>
              <a:t>Angle Reward (R</a:t>
            </a:r>
            <a:r>
              <a:rPr b="1" baseline="-25000" lang="en" sz="1400">
                <a:latin typeface="Roboto"/>
                <a:ea typeface="Roboto"/>
                <a:cs typeface="Roboto"/>
                <a:sym typeface="Roboto"/>
              </a:rPr>
              <a:t>𝛼</a:t>
            </a:r>
            <a:r>
              <a:rPr b="1" lang="en" sz="1400">
                <a:latin typeface="Roboto"/>
                <a:ea typeface="Roboto"/>
                <a:cs typeface="Roboto"/>
                <a:sym typeface="Roboto"/>
              </a:rPr>
              <a:t>) </a:t>
            </a:r>
            <a:r>
              <a:rPr lang="en" sz="1400">
                <a:latin typeface="Roboto Light"/>
                <a:ea typeface="Roboto Light"/>
                <a:cs typeface="Roboto Light"/>
                <a:sym typeface="Roboto Light"/>
              </a:rPr>
              <a:t>: This is the reward based on the angle between the current position and the start position with respect to the goal. It encourages the drone to move close to global path that reduces this angle, effectively guiding reducing deviation from path. G = Goal State, S = Start State, C = Current State.</a:t>
            </a: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p:txBody>
      </p:sp>
      <p:pic>
        <p:nvPicPr>
          <p:cNvPr id="134" name="Google Shape;134;p19"/>
          <p:cNvPicPr preferRelativeResize="0"/>
          <p:nvPr/>
        </p:nvPicPr>
        <p:blipFill rotWithShape="1">
          <a:blip r:embed="rId3">
            <a:alphaModFix/>
          </a:blip>
          <a:srcRect b="0" l="0" r="0" t="20678"/>
          <a:stretch/>
        </p:blipFill>
        <p:spPr>
          <a:xfrm>
            <a:off x="981050" y="1694225"/>
            <a:ext cx="4293875" cy="600000"/>
          </a:xfrm>
          <a:prstGeom prst="rect">
            <a:avLst/>
          </a:prstGeom>
          <a:noFill/>
          <a:ln>
            <a:noFill/>
          </a:ln>
        </p:spPr>
      </p:pic>
      <p:pic>
        <p:nvPicPr>
          <p:cNvPr id="135" name="Google Shape;135;p19"/>
          <p:cNvPicPr preferRelativeResize="0"/>
          <p:nvPr/>
        </p:nvPicPr>
        <p:blipFill rotWithShape="1">
          <a:blip r:embed="rId4">
            <a:alphaModFix/>
          </a:blip>
          <a:srcRect b="0" l="2190" r="-2189" t="0"/>
          <a:stretch/>
        </p:blipFill>
        <p:spPr>
          <a:xfrm>
            <a:off x="3388925" y="3614750"/>
            <a:ext cx="3819549" cy="756400"/>
          </a:xfrm>
          <a:prstGeom prst="rect">
            <a:avLst/>
          </a:prstGeom>
          <a:noFill/>
          <a:ln>
            <a:noFill/>
          </a:ln>
        </p:spPr>
      </p:pic>
      <p:pic>
        <p:nvPicPr>
          <p:cNvPr id="136" name="Google Shape;136;p19"/>
          <p:cNvPicPr preferRelativeResize="0"/>
          <p:nvPr/>
        </p:nvPicPr>
        <p:blipFill>
          <a:blip r:embed="rId5">
            <a:alphaModFix/>
          </a:blip>
          <a:stretch>
            <a:fillRect/>
          </a:stretch>
        </p:blipFill>
        <p:spPr>
          <a:xfrm>
            <a:off x="981050" y="3441450"/>
            <a:ext cx="2205800" cy="117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Continued …</a:t>
            </a:r>
            <a:endParaRPr>
              <a:latin typeface="Roboto"/>
              <a:ea typeface="Roboto"/>
              <a:cs typeface="Roboto"/>
              <a:sym typeface="Roboto"/>
            </a:endParaRPr>
          </a:p>
        </p:txBody>
      </p:sp>
      <p:sp>
        <p:nvSpPr>
          <p:cNvPr id="142" name="Google Shape;142;p20"/>
          <p:cNvSpPr txBox="1"/>
          <p:nvPr>
            <p:ph idx="1" type="body"/>
          </p:nvPr>
        </p:nvSpPr>
        <p:spPr>
          <a:xfrm>
            <a:off x="457200" y="1112525"/>
            <a:ext cx="8229600" cy="3486300"/>
          </a:xfrm>
          <a:prstGeom prst="rect">
            <a:avLst/>
          </a:prstGeom>
        </p:spPr>
        <p:txBody>
          <a:bodyPr anchorCtr="0" anchor="t" bIns="34275" lIns="68575" spcFirstLastPara="1" rIns="68575" wrap="square" tIns="34275">
            <a:normAutofit lnSpcReduction="10000"/>
          </a:bodyPr>
          <a:lstStyle/>
          <a:p>
            <a:pPr indent="-317500" lvl="0" marL="457200" rtl="0" algn="l">
              <a:lnSpc>
                <a:spcPct val="100000"/>
              </a:lnSpc>
              <a:spcBef>
                <a:spcPts val="900"/>
              </a:spcBef>
              <a:spcAft>
                <a:spcPts val="0"/>
              </a:spcAft>
              <a:buSzPts val="1400"/>
              <a:buFont typeface="Verdana"/>
              <a:buChar char="•"/>
            </a:pPr>
            <a:r>
              <a:rPr b="1" lang="en" sz="1400">
                <a:latin typeface="Roboto"/>
                <a:ea typeface="Roboto"/>
                <a:cs typeface="Roboto"/>
                <a:sym typeface="Roboto"/>
              </a:rPr>
              <a:t>C</a:t>
            </a:r>
            <a:r>
              <a:rPr b="1" lang="en" sz="1400">
                <a:latin typeface="Roboto"/>
                <a:ea typeface="Roboto"/>
                <a:cs typeface="Roboto"/>
                <a:sym typeface="Roboto"/>
              </a:rPr>
              <a:t>ollision Penalty (R</a:t>
            </a:r>
            <a:r>
              <a:rPr b="1" baseline="-25000" lang="en" sz="1400">
                <a:latin typeface="Roboto"/>
                <a:ea typeface="Roboto"/>
                <a:cs typeface="Roboto"/>
                <a:sym typeface="Roboto"/>
              </a:rPr>
              <a:t>cp</a:t>
            </a:r>
            <a:r>
              <a:rPr b="1" lang="en" sz="1400">
                <a:latin typeface="Roboto"/>
                <a:ea typeface="Roboto"/>
                <a:cs typeface="Roboto"/>
                <a:sym typeface="Roboto"/>
              </a:rPr>
              <a:t>)</a:t>
            </a:r>
            <a:r>
              <a:rPr lang="en" sz="1400">
                <a:latin typeface="Roboto Light"/>
                <a:ea typeface="Roboto Light"/>
                <a:cs typeface="Roboto Light"/>
                <a:sym typeface="Roboto Light"/>
              </a:rPr>
              <a:t>: It discourages the drone from colliding with obstacles by providing a significant penalty for collisions.</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00000"/>
              </a:lnSpc>
              <a:spcBef>
                <a:spcPts val="900"/>
              </a:spcBef>
              <a:spcAft>
                <a:spcPts val="0"/>
              </a:spcAft>
              <a:buSzPts val="1400"/>
              <a:buFont typeface="Verdana"/>
              <a:buChar char="•"/>
            </a:pPr>
            <a:r>
              <a:rPr b="1" lang="en" sz="1400">
                <a:latin typeface="Roboto"/>
                <a:ea typeface="Roboto"/>
                <a:cs typeface="Roboto"/>
                <a:sym typeface="Roboto"/>
              </a:rPr>
              <a:t>Smoothness Penalty (R</a:t>
            </a:r>
            <a:r>
              <a:rPr b="1" baseline="-25000" lang="en" sz="1400">
                <a:latin typeface="Roboto"/>
                <a:ea typeface="Roboto"/>
                <a:cs typeface="Roboto"/>
                <a:sym typeface="Roboto"/>
              </a:rPr>
              <a:t>ɸ</a:t>
            </a:r>
            <a:r>
              <a:rPr b="1" lang="en" sz="1400">
                <a:latin typeface="Roboto"/>
                <a:ea typeface="Roboto"/>
                <a:cs typeface="Roboto"/>
                <a:sym typeface="Roboto"/>
              </a:rPr>
              <a:t>) </a:t>
            </a:r>
            <a:r>
              <a:rPr lang="en" sz="1400">
                <a:latin typeface="Roboto Light"/>
                <a:ea typeface="Roboto Light"/>
                <a:cs typeface="Roboto Light"/>
                <a:sym typeface="Roboto Light"/>
              </a:rPr>
              <a:t>: It discourages abrupt changes in the drone's position, promoting a smoother and more stable flight.</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00000"/>
              </a:lnSpc>
              <a:spcBef>
                <a:spcPts val="900"/>
              </a:spcBef>
              <a:spcAft>
                <a:spcPts val="0"/>
              </a:spcAft>
              <a:buSzPts val="1400"/>
              <a:buFont typeface="Verdana"/>
              <a:buChar char="•"/>
            </a:pPr>
            <a:r>
              <a:rPr b="1" lang="en" sz="1400">
                <a:latin typeface="Roboto"/>
                <a:ea typeface="Roboto"/>
                <a:cs typeface="Roboto"/>
                <a:sym typeface="Roboto"/>
              </a:rPr>
              <a:t>Speed Reward (R</a:t>
            </a:r>
            <a:r>
              <a:rPr b="1" baseline="-25000" lang="en" sz="1400">
                <a:latin typeface="Roboto"/>
                <a:ea typeface="Roboto"/>
                <a:cs typeface="Roboto"/>
                <a:sym typeface="Roboto"/>
              </a:rPr>
              <a:t>s</a:t>
            </a:r>
            <a:r>
              <a:rPr b="1" lang="en" sz="1400">
                <a:latin typeface="Roboto"/>
                <a:ea typeface="Roboto"/>
                <a:cs typeface="Roboto"/>
                <a:sym typeface="Roboto"/>
              </a:rPr>
              <a:t>) </a:t>
            </a:r>
            <a:r>
              <a:rPr lang="en" sz="1400">
                <a:latin typeface="Roboto Light"/>
                <a:ea typeface="Roboto Light"/>
                <a:cs typeface="Roboto Light"/>
                <a:sym typeface="Roboto Light"/>
              </a:rPr>
              <a:t>: It encourages the drone to maintain a higher speed, which could help it reach the goal faster.</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0" rtl="0" algn="l">
              <a:lnSpc>
                <a:spcPct val="100000"/>
              </a:lnSpc>
              <a:spcBef>
                <a:spcPts val="900"/>
              </a:spcBef>
              <a:spcAft>
                <a:spcPts val="0"/>
              </a:spcAft>
              <a:buNone/>
            </a:pPr>
            <a:r>
              <a:t/>
            </a:r>
            <a:endParaRPr sz="1400">
              <a:latin typeface="Roboto Light"/>
              <a:ea typeface="Roboto Light"/>
              <a:cs typeface="Roboto Light"/>
              <a:sym typeface="Roboto Light"/>
            </a:endParaRPr>
          </a:p>
        </p:txBody>
      </p:sp>
      <p:pic>
        <p:nvPicPr>
          <p:cNvPr id="143" name="Google Shape;143;p20"/>
          <p:cNvPicPr preferRelativeResize="0"/>
          <p:nvPr/>
        </p:nvPicPr>
        <p:blipFill>
          <a:blip r:embed="rId3">
            <a:alphaModFix/>
          </a:blip>
          <a:stretch>
            <a:fillRect/>
          </a:stretch>
        </p:blipFill>
        <p:spPr>
          <a:xfrm>
            <a:off x="975375" y="3927900"/>
            <a:ext cx="2834625" cy="640925"/>
          </a:xfrm>
          <a:prstGeom prst="rect">
            <a:avLst/>
          </a:prstGeom>
          <a:noFill/>
          <a:ln>
            <a:noFill/>
          </a:ln>
        </p:spPr>
      </p:pic>
      <p:pic>
        <p:nvPicPr>
          <p:cNvPr id="144" name="Google Shape;144;p20"/>
          <p:cNvPicPr preferRelativeResize="0"/>
          <p:nvPr/>
        </p:nvPicPr>
        <p:blipFill rotWithShape="1">
          <a:blip r:embed="rId4">
            <a:alphaModFix/>
          </a:blip>
          <a:srcRect b="0" l="3071" r="-1187" t="18573"/>
          <a:stretch/>
        </p:blipFill>
        <p:spPr>
          <a:xfrm>
            <a:off x="975375" y="2525800"/>
            <a:ext cx="3168025" cy="54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Continued …</a:t>
            </a:r>
            <a:endParaRPr>
              <a:latin typeface="Roboto"/>
              <a:ea typeface="Roboto"/>
              <a:cs typeface="Roboto"/>
              <a:sym typeface="Roboto"/>
            </a:endParaRPr>
          </a:p>
        </p:txBody>
      </p:sp>
      <p:sp>
        <p:nvSpPr>
          <p:cNvPr id="150" name="Google Shape;150;p21"/>
          <p:cNvSpPr txBox="1"/>
          <p:nvPr>
            <p:ph idx="1" type="body"/>
          </p:nvPr>
        </p:nvSpPr>
        <p:spPr>
          <a:xfrm>
            <a:off x="457200" y="1051550"/>
            <a:ext cx="8229600" cy="3486300"/>
          </a:xfrm>
          <a:prstGeom prst="rect">
            <a:avLst/>
          </a:prstGeom>
        </p:spPr>
        <p:txBody>
          <a:bodyPr anchorCtr="0" anchor="t" bIns="34275" lIns="68575" spcFirstLastPara="1" rIns="68575" wrap="square" tIns="34275">
            <a:normAutofit/>
          </a:bodyPr>
          <a:lstStyle/>
          <a:p>
            <a:pPr indent="-317500" lvl="0" marL="457200" rtl="0" algn="l">
              <a:lnSpc>
                <a:spcPct val="100000"/>
              </a:lnSpc>
              <a:spcBef>
                <a:spcPts val="900"/>
              </a:spcBef>
              <a:spcAft>
                <a:spcPts val="0"/>
              </a:spcAft>
              <a:buSzPts val="1400"/>
              <a:buFont typeface="Verdana"/>
              <a:buChar char="•"/>
            </a:pPr>
            <a:r>
              <a:rPr b="1" lang="en" sz="1400">
                <a:latin typeface="Roboto"/>
                <a:ea typeface="Roboto"/>
                <a:cs typeface="Roboto"/>
                <a:sym typeface="Roboto"/>
              </a:rPr>
              <a:t>Nearest Neighbours Reward (</a:t>
            </a:r>
            <a:r>
              <a:rPr b="1" lang="en" sz="1400">
                <a:latin typeface="Roboto"/>
                <a:ea typeface="Roboto"/>
                <a:cs typeface="Roboto"/>
                <a:sym typeface="Roboto"/>
              </a:rPr>
              <a:t>R</a:t>
            </a:r>
            <a:r>
              <a:rPr b="1" baseline="-25000" lang="en" sz="1400">
                <a:latin typeface="Roboto"/>
                <a:ea typeface="Roboto"/>
                <a:cs typeface="Roboto"/>
                <a:sym typeface="Roboto"/>
              </a:rPr>
              <a:t>nn</a:t>
            </a:r>
            <a:r>
              <a:rPr b="1" lang="en" sz="1400">
                <a:latin typeface="Roboto"/>
                <a:ea typeface="Roboto"/>
                <a:cs typeface="Roboto"/>
                <a:sym typeface="Roboto"/>
              </a:rPr>
              <a:t>):</a:t>
            </a:r>
            <a:r>
              <a:rPr lang="en" sz="1400">
                <a:latin typeface="Roboto Light"/>
                <a:ea typeface="Roboto Light"/>
                <a:cs typeface="Roboto Light"/>
                <a:sym typeface="Roboto Light"/>
              </a:rPr>
              <a:t> This is the reward based on the nearest neighbors on the global path to the current. It encourages the drone to stay close to the global path by providing a higher reward for being closer to the points on this path.</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0" lvl="0" marL="457200" rtl="0" algn="l">
              <a:lnSpc>
                <a:spcPct val="100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00000"/>
              </a:lnSpc>
              <a:spcBef>
                <a:spcPts val="900"/>
              </a:spcBef>
              <a:spcAft>
                <a:spcPts val="0"/>
              </a:spcAft>
              <a:buSzPts val="1400"/>
              <a:buChar char="•"/>
            </a:pPr>
            <a:r>
              <a:rPr b="1" lang="en" sz="1400">
                <a:latin typeface="Roboto"/>
                <a:ea typeface="Roboto"/>
                <a:cs typeface="Roboto"/>
                <a:sym typeface="Roboto"/>
              </a:rPr>
              <a:t>Total Reward R</a:t>
            </a:r>
            <a:r>
              <a:rPr lang="en" sz="1400">
                <a:latin typeface="Roboto Light"/>
                <a:ea typeface="Roboto Light"/>
                <a:cs typeface="Roboto Light"/>
                <a:sym typeface="Roboto Light"/>
              </a:rPr>
              <a:t> :</a:t>
            </a:r>
            <a:endParaRPr sz="1400">
              <a:latin typeface="Roboto Light"/>
              <a:ea typeface="Roboto Light"/>
              <a:cs typeface="Roboto Light"/>
              <a:sym typeface="Roboto Light"/>
            </a:endParaRPr>
          </a:p>
        </p:txBody>
      </p:sp>
      <p:pic>
        <p:nvPicPr>
          <p:cNvPr id="151" name="Google Shape;151;p21"/>
          <p:cNvPicPr preferRelativeResize="0"/>
          <p:nvPr/>
        </p:nvPicPr>
        <p:blipFill>
          <a:blip r:embed="rId3">
            <a:alphaModFix/>
          </a:blip>
          <a:stretch>
            <a:fillRect/>
          </a:stretch>
        </p:blipFill>
        <p:spPr>
          <a:xfrm>
            <a:off x="993463" y="4152750"/>
            <a:ext cx="4714875" cy="590550"/>
          </a:xfrm>
          <a:prstGeom prst="rect">
            <a:avLst/>
          </a:prstGeom>
          <a:noFill/>
          <a:ln>
            <a:noFill/>
          </a:ln>
        </p:spPr>
      </p:pic>
      <p:pic>
        <p:nvPicPr>
          <p:cNvPr id="152" name="Google Shape;152;p21"/>
          <p:cNvPicPr preferRelativeResize="0"/>
          <p:nvPr/>
        </p:nvPicPr>
        <p:blipFill>
          <a:blip r:embed="rId4">
            <a:alphaModFix/>
          </a:blip>
          <a:stretch>
            <a:fillRect/>
          </a:stretch>
        </p:blipFill>
        <p:spPr>
          <a:xfrm>
            <a:off x="993475" y="1999888"/>
            <a:ext cx="3249575" cy="148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Algorithmic Details</a:t>
            </a:r>
            <a:endParaRPr>
              <a:latin typeface="Roboto"/>
              <a:ea typeface="Roboto"/>
              <a:cs typeface="Roboto"/>
              <a:sym typeface="Roboto"/>
            </a:endParaRPr>
          </a:p>
        </p:txBody>
      </p:sp>
      <p:sp>
        <p:nvSpPr>
          <p:cNvPr id="158" name="Google Shape;158;p22"/>
          <p:cNvSpPr txBox="1"/>
          <p:nvPr>
            <p:ph idx="1" type="body"/>
          </p:nvPr>
        </p:nvSpPr>
        <p:spPr>
          <a:xfrm>
            <a:off x="457200" y="1059175"/>
            <a:ext cx="8313300" cy="3703200"/>
          </a:xfrm>
          <a:prstGeom prst="rect">
            <a:avLst/>
          </a:prstGeom>
        </p:spPr>
        <p:txBody>
          <a:bodyPr anchorCtr="0" anchor="t" bIns="34275" lIns="68575" spcFirstLastPara="1" rIns="68575" wrap="square" tIns="34275">
            <a:noAutofit/>
          </a:bodyPr>
          <a:lstStyle/>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Main aim of Reinforcement learning algorithm for this task is to estimate the action-value function Q(s,a). </a:t>
            </a:r>
            <a:endParaRPr sz="1400">
              <a:latin typeface="Roboto Light"/>
              <a:ea typeface="Roboto Light"/>
              <a:cs typeface="Roboto Light"/>
              <a:sym typeface="Roboto Light"/>
            </a:endParaRPr>
          </a:p>
          <a:p>
            <a:pPr indent="0" lvl="0" marL="914400" rtl="0" algn="l">
              <a:lnSpc>
                <a:spcPct val="115000"/>
              </a:lnSpc>
              <a:spcBef>
                <a:spcPts val="900"/>
              </a:spcBef>
              <a:spcAft>
                <a:spcPts val="0"/>
              </a:spcAft>
              <a:buNone/>
            </a:pPr>
            <a:r>
              <a:t/>
            </a:r>
            <a:endParaRPr sz="1400">
              <a:latin typeface="Roboto Light"/>
              <a:ea typeface="Roboto Light"/>
              <a:cs typeface="Roboto Light"/>
              <a:sym typeface="Roboto Light"/>
            </a:endParaRPr>
          </a:p>
          <a:p>
            <a:pPr indent="0" lvl="0" marL="914400" rtl="0" algn="l">
              <a:lnSpc>
                <a:spcPct val="115000"/>
              </a:lnSpc>
              <a:spcBef>
                <a:spcPts val="900"/>
              </a:spcBef>
              <a:spcAft>
                <a:spcPts val="0"/>
              </a:spcAft>
              <a:buNone/>
            </a:pPr>
            <a:r>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Font typeface="Roboto Light"/>
              <a:buChar char="•"/>
            </a:pPr>
            <a:r>
              <a:rPr lang="en" sz="1400">
                <a:latin typeface="Roboto Light"/>
                <a:ea typeface="Roboto Light"/>
                <a:cs typeface="Roboto Light"/>
                <a:sym typeface="Roboto Light"/>
              </a:rPr>
              <a:t>For this project we select Deep-Q-Network for learning the </a:t>
            </a:r>
            <a:r>
              <a:rPr lang="en" sz="1400">
                <a:latin typeface="Roboto Light"/>
                <a:ea typeface="Roboto Light"/>
                <a:cs typeface="Roboto Light"/>
                <a:sym typeface="Roboto Light"/>
              </a:rPr>
              <a:t>complex action value function. </a:t>
            </a:r>
            <a:endParaRPr sz="1400">
              <a:latin typeface="Roboto Light"/>
              <a:ea typeface="Roboto Light"/>
              <a:cs typeface="Roboto Light"/>
              <a:sym typeface="Roboto Light"/>
            </a:endParaRPr>
          </a:p>
          <a:p>
            <a:pPr indent="-317500" lvl="0" marL="457200" rtl="0" algn="l">
              <a:lnSpc>
                <a:spcPct val="115000"/>
              </a:lnSpc>
              <a:spcBef>
                <a:spcPts val="900"/>
              </a:spcBef>
              <a:spcAft>
                <a:spcPts val="0"/>
              </a:spcAft>
              <a:buSzPts val="1400"/>
              <a:buFont typeface="Roboto"/>
              <a:buChar char="•"/>
            </a:pPr>
            <a:r>
              <a:rPr b="1" lang="en" sz="1400">
                <a:latin typeface="Roboto"/>
                <a:ea typeface="Roboto"/>
                <a:cs typeface="Roboto"/>
                <a:sym typeface="Roboto"/>
              </a:rPr>
              <a:t>Notation: </a:t>
            </a:r>
            <a:endParaRPr b="1" sz="1400">
              <a:latin typeface="Roboto"/>
              <a:ea typeface="Roboto"/>
              <a:cs typeface="Roboto"/>
              <a:sym typeface="Roboto"/>
            </a:endParaRPr>
          </a:p>
          <a:p>
            <a:pPr indent="-317500" lvl="1" marL="1371600" rtl="0" algn="l">
              <a:lnSpc>
                <a:spcPct val="100000"/>
              </a:lnSpc>
              <a:spcBef>
                <a:spcPts val="900"/>
              </a:spcBef>
              <a:spcAft>
                <a:spcPts val="0"/>
              </a:spcAft>
              <a:buSzPts val="1400"/>
              <a:buFont typeface="Roboto Light"/>
              <a:buChar char="─"/>
            </a:pPr>
            <a:r>
              <a:rPr lang="en" sz="1400">
                <a:latin typeface="Roboto Light"/>
                <a:ea typeface="Roboto Light"/>
                <a:cs typeface="Roboto Light"/>
                <a:sym typeface="Roboto Light"/>
              </a:rPr>
              <a:t>s</a:t>
            </a:r>
            <a:r>
              <a:rPr baseline="-25000" lang="en" sz="1400">
                <a:latin typeface="Roboto Light"/>
                <a:ea typeface="Roboto Light"/>
                <a:cs typeface="Roboto Light"/>
                <a:sym typeface="Roboto Light"/>
              </a:rPr>
              <a:t>t</a:t>
            </a:r>
            <a:r>
              <a:rPr lang="en" sz="1400">
                <a:latin typeface="Roboto Light"/>
                <a:ea typeface="Roboto Light"/>
                <a:cs typeface="Roboto Light"/>
                <a:sym typeface="Roboto Light"/>
              </a:rPr>
              <a:t> is current state of agent at time t. </a:t>
            </a:r>
            <a:endParaRPr sz="1400">
              <a:latin typeface="Roboto Light"/>
              <a:ea typeface="Roboto Light"/>
              <a:cs typeface="Roboto Light"/>
              <a:sym typeface="Roboto Light"/>
            </a:endParaRPr>
          </a:p>
          <a:p>
            <a:pPr indent="-317500" lvl="1" marL="1371600" rtl="0" algn="l">
              <a:lnSpc>
                <a:spcPct val="100000"/>
              </a:lnSpc>
              <a:spcBef>
                <a:spcPts val="900"/>
              </a:spcBef>
              <a:spcAft>
                <a:spcPts val="0"/>
              </a:spcAft>
              <a:buSzPts val="1400"/>
              <a:buFont typeface="Roboto Light"/>
              <a:buChar char="─"/>
            </a:pPr>
            <a:r>
              <a:rPr lang="en" sz="1400">
                <a:latin typeface="Roboto Light"/>
                <a:ea typeface="Roboto Light"/>
                <a:cs typeface="Roboto Light"/>
                <a:sym typeface="Roboto Light"/>
              </a:rPr>
              <a:t>s</a:t>
            </a:r>
            <a:r>
              <a:rPr baseline="-25000" lang="en" sz="1400">
                <a:latin typeface="Roboto Light"/>
                <a:ea typeface="Roboto Light"/>
                <a:cs typeface="Roboto Light"/>
                <a:sym typeface="Roboto Light"/>
              </a:rPr>
              <a:t>t+1 </a:t>
            </a:r>
            <a:r>
              <a:rPr lang="en" sz="1400">
                <a:latin typeface="Roboto Light"/>
                <a:ea typeface="Roboto Light"/>
                <a:cs typeface="Roboto Light"/>
                <a:sym typeface="Roboto Light"/>
              </a:rPr>
              <a:t>state of agent at time t+1.</a:t>
            </a:r>
            <a:endParaRPr sz="1400">
              <a:latin typeface="Roboto Light"/>
              <a:ea typeface="Roboto Light"/>
              <a:cs typeface="Roboto Light"/>
              <a:sym typeface="Roboto Light"/>
            </a:endParaRPr>
          </a:p>
          <a:p>
            <a:pPr indent="-317500" lvl="1" marL="1371600" rtl="0" algn="l">
              <a:lnSpc>
                <a:spcPct val="100000"/>
              </a:lnSpc>
              <a:spcBef>
                <a:spcPts val="900"/>
              </a:spcBef>
              <a:spcAft>
                <a:spcPts val="0"/>
              </a:spcAft>
              <a:buSzPts val="1400"/>
              <a:buFont typeface="Roboto Light"/>
              <a:buChar char="─"/>
            </a:pPr>
            <a:r>
              <a:rPr lang="en" sz="1400">
                <a:latin typeface="Roboto Light"/>
                <a:ea typeface="Roboto Light"/>
                <a:cs typeface="Roboto Light"/>
                <a:sym typeface="Roboto Light"/>
              </a:rPr>
              <a:t>a</a:t>
            </a:r>
            <a:r>
              <a:rPr baseline="-25000" lang="en" sz="1400">
                <a:latin typeface="Roboto Light"/>
                <a:ea typeface="Roboto Light"/>
                <a:cs typeface="Roboto Light"/>
                <a:sym typeface="Roboto Light"/>
              </a:rPr>
              <a:t>t </a:t>
            </a:r>
            <a:r>
              <a:rPr lang="en" sz="1400">
                <a:latin typeface="Roboto Light"/>
                <a:ea typeface="Roboto Light"/>
                <a:cs typeface="Roboto Light"/>
                <a:sym typeface="Roboto Light"/>
              </a:rPr>
              <a:t>is action taken at time t. </a:t>
            </a:r>
            <a:endParaRPr sz="1400">
              <a:latin typeface="Roboto Light"/>
              <a:ea typeface="Roboto Light"/>
              <a:cs typeface="Roboto Light"/>
              <a:sym typeface="Roboto Light"/>
            </a:endParaRPr>
          </a:p>
          <a:p>
            <a:pPr indent="-317500" lvl="1" marL="1371600" rtl="0" algn="l">
              <a:lnSpc>
                <a:spcPct val="100000"/>
              </a:lnSpc>
              <a:spcBef>
                <a:spcPts val="900"/>
              </a:spcBef>
              <a:spcAft>
                <a:spcPts val="0"/>
              </a:spcAft>
              <a:buSzPts val="1400"/>
              <a:buFont typeface="Roboto Light"/>
              <a:buChar char="─"/>
            </a:pPr>
            <a:r>
              <a:rPr lang="en" sz="1400">
                <a:latin typeface="Roboto Light"/>
                <a:ea typeface="Roboto Light"/>
                <a:cs typeface="Roboto Light"/>
                <a:sym typeface="Roboto Light"/>
              </a:rPr>
              <a:t>R</a:t>
            </a:r>
            <a:r>
              <a:rPr baseline="-25000" lang="en" sz="1400">
                <a:latin typeface="Roboto Light"/>
                <a:ea typeface="Roboto Light"/>
                <a:cs typeface="Roboto Light"/>
                <a:sym typeface="Roboto Light"/>
              </a:rPr>
              <a:t>t+1 </a:t>
            </a:r>
            <a:r>
              <a:rPr lang="en" sz="1400">
                <a:latin typeface="Roboto Light"/>
                <a:ea typeface="Roboto Light"/>
                <a:cs typeface="Roboto Light"/>
                <a:sym typeface="Roboto Light"/>
              </a:rPr>
              <a:t>is reward agent obtains at time t+1 after taking action a</a:t>
            </a:r>
            <a:r>
              <a:rPr baseline="-25000" lang="en" sz="1400">
                <a:latin typeface="Roboto Light"/>
                <a:ea typeface="Roboto Light"/>
                <a:cs typeface="Roboto Light"/>
                <a:sym typeface="Roboto Light"/>
              </a:rPr>
              <a:t>t</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a:p>
            <a:pPr indent="-317500" lvl="1" marL="1371600" rtl="0" algn="l">
              <a:lnSpc>
                <a:spcPct val="100000"/>
              </a:lnSpc>
              <a:spcBef>
                <a:spcPts val="900"/>
              </a:spcBef>
              <a:spcAft>
                <a:spcPts val="0"/>
              </a:spcAft>
              <a:buSzPts val="1400"/>
              <a:buFont typeface="Roboto Light"/>
              <a:buChar char="─"/>
            </a:pPr>
            <a:r>
              <a:rPr lang="en" sz="1400">
                <a:latin typeface="Roboto Light"/>
                <a:ea typeface="Roboto Light"/>
                <a:cs typeface="Roboto Light"/>
                <a:sym typeface="Roboto Light"/>
              </a:rPr>
              <a:t>ℽ is discount factor. </a:t>
            </a:r>
            <a:endParaRPr sz="1400">
              <a:latin typeface="Roboto Light"/>
              <a:ea typeface="Roboto Light"/>
              <a:cs typeface="Roboto Light"/>
              <a:sym typeface="Roboto Light"/>
            </a:endParaRPr>
          </a:p>
          <a:p>
            <a:pPr indent="0" lvl="0" marL="914400" rtl="0" algn="l">
              <a:lnSpc>
                <a:spcPct val="115000"/>
              </a:lnSpc>
              <a:spcBef>
                <a:spcPts val="900"/>
              </a:spcBef>
              <a:spcAft>
                <a:spcPts val="0"/>
              </a:spcAft>
              <a:buNone/>
            </a:pPr>
            <a:r>
              <a:t/>
            </a:r>
            <a:endParaRPr sz="1400">
              <a:latin typeface="Roboto Light"/>
              <a:ea typeface="Roboto Light"/>
              <a:cs typeface="Roboto Light"/>
              <a:sym typeface="Roboto Light"/>
            </a:endParaRPr>
          </a:p>
        </p:txBody>
      </p:sp>
      <p:pic>
        <p:nvPicPr>
          <p:cNvPr id="159" name="Google Shape;159;p22"/>
          <p:cNvPicPr preferRelativeResize="0"/>
          <p:nvPr/>
        </p:nvPicPr>
        <p:blipFill rotWithShape="1">
          <a:blip r:embed="rId3">
            <a:alphaModFix/>
          </a:blip>
          <a:srcRect b="0" l="0" r="0" t="19185"/>
          <a:stretch/>
        </p:blipFill>
        <p:spPr>
          <a:xfrm>
            <a:off x="1577513" y="1777675"/>
            <a:ext cx="6072676" cy="51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Roboto"/>
                <a:ea typeface="Roboto"/>
                <a:cs typeface="Roboto"/>
                <a:sym typeface="Roboto"/>
              </a:rPr>
              <a:t>Network Architecture (Custom Multi Input)</a:t>
            </a:r>
            <a:endParaRPr>
              <a:latin typeface="Roboto"/>
              <a:ea typeface="Roboto"/>
              <a:cs typeface="Roboto"/>
              <a:sym typeface="Roboto"/>
            </a:endParaRPr>
          </a:p>
        </p:txBody>
      </p:sp>
      <p:pic>
        <p:nvPicPr>
          <p:cNvPr id="165" name="Google Shape;165;p23"/>
          <p:cNvPicPr preferRelativeResize="0"/>
          <p:nvPr/>
        </p:nvPicPr>
        <p:blipFill>
          <a:blip r:embed="rId3">
            <a:alphaModFix/>
          </a:blip>
          <a:stretch>
            <a:fillRect/>
          </a:stretch>
        </p:blipFill>
        <p:spPr>
          <a:xfrm>
            <a:off x="625300" y="1030025"/>
            <a:ext cx="7861002" cy="396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